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layout2.xml" ContentType="application/vnd.openxmlformats-officedocument.drawingml.diagramLayout+xml"/>
  <Default Extension="gif" ContentType="image/gif"/>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handoutMasterIdLst>
    <p:handoutMasterId r:id="rId70"/>
  </p:handoutMasterIdLst>
  <p:sldIdLst>
    <p:sldId id="661" r:id="rId2"/>
    <p:sldId id="769" r:id="rId3"/>
    <p:sldId id="662" r:id="rId4"/>
    <p:sldId id="663" r:id="rId5"/>
    <p:sldId id="664" r:id="rId6"/>
    <p:sldId id="665" r:id="rId7"/>
    <p:sldId id="666" r:id="rId8"/>
    <p:sldId id="667" r:id="rId9"/>
    <p:sldId id="668" r:id="rId10"/>
    <p:sldId id="669" r:id="rId11"/>
    <p:sldId id="670" r:id="rId12"/>
    <p:sldId id="671" r:id="rId13"/>
    <p:sldId id="672" r:id="rId14"/>
    <p:sldId id="715" r:id="rId15"/>
    <p:sldId id="716" r:id="rId16"/>
    <p:sldId id="717" r:id="rId17"/>
    <p:sldId id="718" r:id="rId18"/>
    <p:sldId id="719" r:id="rId19"/>
    <p:sldId id="720" r:id="rId20"/>
    <p:sldId id="721" r:id="rId21"/>
    <p:sldId id="722" r:id="rId22"/>
    <p:sldId id="723" r:id="rId23"/>
    <p:sldId id="724" r:id="rId24"/>
    <p:sldId id="673" r:id="rId25"/>
    <p:sldId id="674" r:id="rId26"/>
    <p:sldId id="770" r:id="rId27"/>
    <p:sldId id="675" r:id="rId28"/>
    <p:sldId id="676" r:id="rId29"/>
    <p:sldId id="677" r:id="rId30"/>
    <p:sldId id="678" r:id="rId31"/>
    <p:sldId id="679" r:id="rId32"/>
    <p:sldId id="680" r:id="rId33"/>
    <p:sldId id="681" r:id="rId34"/>
    <p:sldId id="682" r:id="rId35"/>
    <p:sldId id="683" r:id="rId36"/>
    <p:sldId id="684" r:id="rId37"/>
    <p:sldId id="685" r:id="rId38"/>
    <p:sldId id="686" r:id="rId39"/>
    <p:sldId id="687" r:id="rId40"/>
    <p:sldId id="688" r:id="rId41"/>
    <p:sldId id="689" r:id="rId42"/>
    <p:sldId id="690" r:id="rId43"/>
    <p:sldId id="691" r:id="rId44"/>
    <p:sldId id="692" r:id="rId45"/>
    <p:sldId id="693" r:id="rId46"/>
    <p:sldId id="694" r:id="rId47"/>
    <p:sldId id="695" r:id="rId48"/>
    <p:sldId id="696" r:id="rId49"/>
    <p:sldId id="697" r:id="rId50"/>
    <p:sldId id="698" r:id="rId51"/>
    <p:sldId id="699" r:id="rId52"/>
    <p:sldId id="700" r:id="rId53"/>
    <p:sldId id="701" r:id="rId54"/>
    <p:sldId id="702" r:id="rId55"/>
    <p:sldId id="703" r:id="rId56"/>
    <p:sldId id="704" r:id="rId57"/>
    <p:sldId id="705" r:id="rId58"/>
    <p:sldId id="706" r:id="rId59"/>
    <p:sldId id="707" r:id="rId60"/>
    <p:sldId id="708" r:id="rId61"/>
    <p:sldId id="709" r:id="rId62"/>
    <p:sldId id="710" r:id="rId63"/>
    <p:sldId id="711" r:id="rId64"/>
    <p:sldId id="767" r:id="rId65"/>
    <p:sldId id="712" r:id="rId66"/>
    <p:sldId id="713" r:id="rId67"/>
    <p:sldId id="660"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CC99FF"/>
    <a:srgbClr val="FFCCCC"/>
    <a:srgbClr val="FFCC99"/>
    <a:srgbClr val="422727"/>
    <a:srgbClr val="003F86"/>
    <a:srgbClr val="606B6A"/>
    <a:srgbClr val="334150"/>
    <a:srgbClr val="5F6C39"/>
    <a:srgbClr val="68714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985" autoAdjust="0"/>
    <p:restoredTop sz="94660"/>
  </p:normalViewPr>
  <p:slideViewPr>
    <p:cSldViewPr snapToGrid="0">
      <p:cViewPr varScale="1">
        <p:scale>
          <a:sx n="89" d="100"/>
          <a:sy n="89" d="100"/>
        </p:scale>
        <p:origin x="-426"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3" d="100"/>
          <a:sy n="53" d="100"/>
        </p:scale>
        <p:origin x="2648" y="48"/>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443226A-2C49-4E84-A2DB-7A90990E3911}" type="doc">
      <dgm:prSet loTypeId="urn:microsoft.com/office/officeart/2005/8/layout/arrow2#1" loCatId="process" qsTypeId="urn:microsoft.com/office/officeart/2005/8/quickstyle/3d3#1" qsCatId="3D" csTypeId="urn:microsoft.com/office/officeart/2005/8/colors/accent1_2#1" csCatId="accent1" phldr="1"/>
      <dgm:spPr/>
      <dgm:t>
        <a:bodyPr/>
        <a:lstStyle/>
        <a:p>
          <a:endParaRPr lang="zh-CN" altLang="en-US"/>
        </a:p>
      </dgm:t>
    </dgm:pt>
    <dgm:pt modelId="{88AFE1F1-5360-401D-B3D2-6BC0DEC20DBB}" type="pres">
      <dgm:prSet presAssocID="{C443226A-2C49-4E84-A2DB-7A90990E3911}" presName="arrowDiagram" presStyleCnt="0">
        <dgm:presLayoutVars>
          <dgm:chMax val="5"/>
          <dgm:dir/>
          <dgm:resizeHandles val="exact"/>
        </dgm:presLayoutVars>
      </dgm:prSet>
      <dgm:spPr/>
      <dgm:t>
        <a:bodyPr/>
        <a:lstStyle/>
        <a:p>
          <a:endParaRPr lang="zh-CN" altLang="en-US"/>
        </a:p>
      </dgm:t>
    </dgm:pt>
  </dgm:ptLst>
  <dgm:cxnLst>
    <dgm:cxn modelId="{6EBF1AF7-BA76-4835-9D18-246C76550D25}" type="presOf" srcId="{C443226A-2C49-4E84-A2DB-7A90990E3911}" destId="{88AFE1F1-5360-401D-B3D2-6BC0DEC20DBB}" srcOrd="0" destOrd="0" presId="urn:microsoft.com/office/officeart/2005/8/layout/arrow2#1"/>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DA4DC1-2E04-4087-91C3-D2A2D6FF70CD}" type="doc">
      <dgm:prSet loTypeId="urn:microsoft.com/office/officeart/2005/8/layout/chevron2" loCatId="process" qsTypeId="urn:microsoft.com/office/officeart/2005/8/quickstyle/simple1#1" qsCatId="simple" csTypeId="urn:microsoft.com/office/officeart/2005/8/colors/accent1_2#2" csCatId="accent1" phldr="1"/>
      <dgm:spPr/>
      <dgm:t>
        <a:bodyPr/>
        <a:lstStyle/>
        <a:p>
          <a:endParaRPr lang="zh-CN" altLang="en-US"/>
        </a:p>
      </dgm:t>
    </dgm:pt>
    <dgm:pt modelId="{E6DD6B5B-753D-4298-9569-CA8A2C336201}">
      <dgm:prSet phldrT="[文本]" custT="1"/>
      <dgm:spPr>
        <a:solidFill>
          <a:srgbClr val="FFC000"/>
        </a:solidFill>
      </dgm:spPr>
      <dgm:t>
        <a:bodyPr/>
        <a:lstStyle/>
        <a:p>
          <a:endParaRPr lang="zh-CN" altLang="en-US" sz="2800" b="1" dirty="0">
            <a:latin typeface="宋体" panose="02010600030101010101" pitchFamily="2" charset="-122"/>
            <a:ea typeface="宋体" panose="02010600030101010101" pitchFamily="2" charset="-122"/>
          </a:endParaRPr>
        </a:p>
      </dgm:t>
    </dgm:pt>
    <dgm:pt modelId="{6B1E45DE-9386-4C87-8006-043328E7B31C}" type="parTrans" cxnId="{2C721E2A-A5EB-45D4-A3C1-4A9A5915A7AF}">
      <dgm:prSet/>
      <dgm:spPr/>
      <dgm:t>
        <a:bodyPr/>
        <a:lstStyle/>
        <a:p>
          <a:endParaRPr lang="zh-CN" altLang="en-US"/>
        </a:p>
      </dgm:t>
    </dgm:pt>
    <dgm:pt modelId="{6634E808-8554-45CD-A135-7CE7B22C4C4B}" type="sibTrans" cxnId="{2C721E2A-A5EB-45D4-A3C1-4A9A5915A7AF}">
      <dgm:prSet/>
      <dgm:spPr/>
      <dgm:t>
        <a:bodyPr/>
        <a:lstStyle/>
        <a:p>
          <a:endParaRPr lang="zh-CN" altLang="en-US"/>
        </a:p>
      </dgm:t>
    </dgm:pt>
    <dgm:pt modelId="{D64D003D-5011-4875-B06E-CA6D32E7D05A}">
      <dgm:prSet phldrT="[文本]" custT="1"/>
      <dgm:spPr>
        <a:solidFill>
          <a:srgbClr val="FFFF00">
            <a:alpha val="90000"/>
          </a:srgbClr>
        </a:solidFill>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迎来实现中华民族伟大复兴的光明前景</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EE0C28DC-1C45-4351-9506-F8DF588D9A22}" type="parTrans" cxnId="{3FE3FFE4-CA3B-4BEB-82DD-727FA684B7DE}">
      <dgm:prSet/>
      <dgm:spPr/>
      <dgm:t>
        <a:bodyPr/>
        <a:lstStyle/>
        <a:p>
          <a:endParaRPr lang="zh-CN" altLang="en-US"/>
        </a:p>
      </dgm:t>
    </dgm:pt>
    <dgm:pt modelId="{CECDD235-4B94-47BB-A609-0CC5AFF9E482}" type="sibTrans" cxnId="{3FE3FFE4-CA3B-4BEB-82DD-727FA684B7DE}">
      <dgm:prSet/>
      <dgm:spPr/>
      <dgm:t>
        <a:bodyPr/>
        <a:lstStyle/>
        <a:p>
          <a:endParaRPr lang="zh-CN" altLang="en-US"/>
        </a:p>
      </dgm:t>
    </dgm:pt>
    <dgm:pt modelId="{5FC487DB-A6A0-4F1C-9A61-8DA4F501D599}">
      <dgm:prSet phldrT="[文本]" custT="1"/>
      <dgm:spPr>
        <a:solidFill>
          <a:srgbClr val="FFC000"/>
        </a:solidFill>
      </dgm:spPr>
      <dgm:t>
        <a:bodyPr/>
        <a:lstStyle/>
        <a:p>
          <a:endParaRPr lang="zh-CN" altLang="en-US" sz="2800" b="1" dirty="0">
            <a:latin typeface="宋体" panose="02010600030101010101" pitchFamily="2" charset="-122"/>
            <a:ea typeface="宋体" panose="02010600030101010101" pitchFamily="2" charset="-122"/>
          </a:endParaRPr>
        </a:p>
      </dgm:t>
    </dgm:pt>
    <dgm:pt modelId="{9A6FAAFA-B74D-45EC-9247-A8672DCA7A14}" type="parTrans" cxnId="{DABC7205-89C8-4088-B754-7F4F8C45B09F}">
      <dgm:prSet/>
      <dgm:spPr/>
      <dgm:t>
        <a:bodyPr/>
        <a:lstStyle/>
        <a:p>
          <a:endParaRPr lang="zh-CN" altLang="en-US"/>
        </a:p>
      </dgm:t>
    </dgm:pt>
    <dgm:pt modelId="{0CCD2A3A-069D-40C0-8173-AC6EFFEDCA01}" type="sibTrans" cxnId="{DABC7205-89C8-4088-B754-7F4F8C45B09F}">
      <dgm:prSet/>
      <dgm:spPr/>
      <dgm:t>
        <a:bodyPr/>
        <a:lstStyle/>
        <a:p>
          <a:endParaRPr lang="zh-CN" altLang="en-US"/>
        </a:p>
      </dgm:t>
    </dgm:pt>
    <dgm:pt modelId="{3BA77F5D-ACD3-41BB-9FF0-A67D8CF408FB}">
      <dgm:prSet phldrT="[文本]" custT="1"/>
      <dgm:spPr>
        <a:solidFill>
          <a:srgbClr val="FFFF00">
            <a:alpha val="90000"/>
          </a:srgbClr>
        </a:solidFill>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在世界上高高举起了中国特色社会主义伟大旗帜</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16604086-5199-48F2-86B6-F228CA4369B1}" type="parTrans" cxnId="{9BD716E6-0410-4BD4-8CD0-4B6BC99F94BA}">
      <dgm:prSet/>
      <dgm:spPr/>
      <dgm:t>
        <a:bodyPr/>
        <a:lstStyle/>
        <a:p>
          <a:endParaRPr lang="zh-CN" altLang="en-US"/>
        </a:p>
      </dgm:t>
    </dgm:pt>
    <dgm:pt modelId="{E3844A59-7082-40D4-B4AC-2A7F00AB0BA9}" type="sibTrans" cxnId="{9BD716E6-0410-4BD4-8CD0-4B6BC99F94BA}">
      <dgm:prSet/>
      <dgm:spPr/>
      <dgm:t>
        <a:bodyPr/>
        <a:lstStyle/>
        <a:p>
          <a:endParaRPr lang="zh-CN" altLang="en-US"/>
        </a:p>
      </dgm:t>
    </dgm:pt>
    <dgm:pt modelId="{E78BF0D2-FB03-4A93-BA2D-1F370EC46AEB}">
      <dgm:prSet phldrT="[文本]" custT="1"/>
      <dgm:spPr>
        <a:solidFill>
          <a:srgbClr val="FFC000"/>
        </a:solidFill>
      </dgm:spPr>
      <dgm:t>
        <a:bodyPr/>
        <a:lstStyle/>
        <a:p>
          <a:endParaRPr lang="zh-CN" altLang="en-US" sz="2800" b="1" dirty="0">
            <a:latin typeface="宋体" panose="02010600030101010101" pitchFamily="2" charset="-122"/>
            <a:ea typeface="宋体" panose="02010600030101010101" pitchFamily="2" charset="-122"/>
          </a:endParaRPr>
        </a:p>
      </dgm:t>
    </dgm:pt>
    <dgm:pt modelId="{A53D7114-620D-4956-8137-641FD2671B7A}" type="parTrans" cxnId="{D29CCF5E-9588-4272-8E7E-51A06C47E32B}">
      <dgm:prSet/>
      <dgm:spPr/>
      <dgm:t>
        <a:bodyPr/>
        <a:lstStyle/>
        <a:p>
          <a:endParaRPr lang="zh-CN" altLang="en-US"/>
        </a:p>
      </dgm:t>
    </dgm:pt>
    <dgm:pt modelId="{A2E95C9C-8D8D-4308-AFE8-1F05B8F2206A}" type="sibTrans" cxnId="{D29CCF5E-9588-4272-8E7E-51A06C47E32B}">
      <dgm:prSet/>
      <dgm:spPr/>
      <dgm:t>
        <a:bodyPr/>
        <a:lstStyle/>
        <a:p>
          <a:endParaRPr lang="zh-CN" altLang="en-US"/>
        </a:p>
      </dgm:t>
    </dgm:pt>
    <dgm:pt modelId="{EED8A64D-3822-4A91-B450-5547781F1482}">
      <dgm:prSet phldrT="[文本]" custT="1"/>
      <dgm:spPr>
        <a:solidFill>
          <a:srgbClr val="FFFF00">
            <a:alpha val="90000"/>
          </a:srgbClr>
        </a:solidFill>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为解决人类问题贡献了中国智慧和中国方案</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D5E7623D-875B-46AF-A144-B4FDEF5E3FB9}" type="parTrans" cxnId="{47C27BC1-2829-4A53-81A4-C0DE83C62993}">
      <dgm:prSet/>
      <dgm:spPr/>
      <dgm:t>
        <a:bodyPr/>
        <a:lstStyle/>
        <a:p>
          <a:endParaRPr lang="zh-CN" altLang="en-US"/>
        </a:p>
      </dgm:t>
    </dgm:pt>
    <dgm:pt modelId="{9B7EB39E-1800-4177-B339-62F50AE83F28}" type="sibTrans" cxnId="{47C27BC1-2829-4A53-81A4-C0DE83C62993}">
      <dgm:prSet/>
      <dgm:spPr/>
      <dgm:t>
        <a:bodyPr/>
        <a:lstStyle/>
        <a:p>
          <a:endParaRPr lang="zh-CN" altLang="en-US"/>
        </a:p>
      </dgm:t>
    </dgm:pt>
    <dgm:pt modelId="{5A899F32-CE60-4946-8310-1B7B29696933}" type="pres">
      <dgm:prSet presAssocID="{02DA4DC1-2E04-4087-91C3-D2A2D6FF70CD}" presName="linearFlow" presStyleCnt="0">
        <dgm:presLayoutVars>
          <dgm:dir/>
          <dgm:animLvl val="lvl"/>
          <dgm:resizeHandles val="exact"/>
        </dgm:presLayoutVars>
      </dgm:prSet>
      <dgm:spPr/>
      <dgm:t>
        <a:bodyPr/>
        <a:lstStyle/>
        <a:p>
          <a:endParaRPr lang="zh-CN" altLang="en-US"/>
        </a:p>
      </dgm:t>
    </dgm:pt>
    <dgm:pt modelId="{8D083013-AA00-44F1-BA89-7CF6199A3085}" type="pres">
      <dgm:prSet presAssocID="{E6DD6B5B-753D-4298-9569-CA8A2C336201}" presName="composite" presStyleCnt="0"/>
      <dgm:spPr/>
    </dgm:pt>
    <dgm:pt modelId="{2CD1E944-1CAF-4DAA-965C-46022D41E573}" type="pres">
      <dgm:prSet presAssocID="{E6DD6B5B-753D-4298-9569-CA8A2C336201}" presName="parentText" presStyleLbl="alignNode1" presStyleIdx="0" presStyleCnt="3">
        <dgm:presLayoutVars>
          <dgm:chMax val="1"/>
          <dgm:bulletEnabled val="1"/>
        </dgm:presLayoutVars>
      </dgm:prSet>
      <dgm:spPr/>
      <dgm:t>
        <a:bodyPr/>
        <a:lstStyle/>
        <a:p>
          <a:endParaRPr lang="zh-CN" altLang="en-US"/>
        </a:p>
      </dgm:t>
    </dgm:pt>
    <dgm:pt modelId="{F2CA1976-296A-4EC8-8411-B9BE58356FFC}" type="pres">
      <dgm:prSet presAssocID="{E6DD6B5B-753D-4298-9569-CA8A2C336201}" presName="descendantText" presStyleLbl="alignAcc1" presStyleIdx="0" presStyleCnt="3" custLinFactNeighborY="0">
        <dgm:presLayoutVars>
          <dgm:bulletEnabled val="1"/>
        </dgm:presLayoutVars>
      </dgm:prSet>
      <dgm:spPr/>
      <dgm:t>
        <a:bodyPr/>
        <a:lstStyle/>
        <a:p>
          <a:endParaRPr lang="zh-CN" altLang="en-US"/>
        </a:p>
      </dgm:t>
    </dgm:pt>
    <dgm:pt modelId="{87441B7A-1969-4E8C-8C70-977B4B7EDDBD}" type="pres">
      <dgm:prSet presAssocID="{6634E808-8554-45CD-A135-7CE7B22C4C4B}" presName="sp" presStyleCnt="0"/>
      <dgm:spPr/>
    </dgm:pt>
    <dgm:pt modelId="{0402424A-D630-4670-B00A-2A8D326B6230}" type="pres">
      <dgm:prSet presAssocID="{5FC487DB-A6A0-4F1C-9A61-8DA4F501D599}" presName="composite" presStyleCnt="0"/>
      <dgm:spPr/>
    </dgm:pt>
    <dgm:pt modelId="{AB2A5FDB-D401-4815-93E8-2E4BF27E1ACB}" type="pres">
      <dgm:prSet presAssocID="{5FC487DB-A6A0-4F1C-9A61-8DA4F501D599}" presName="parentText" presStyleLbl="alignNode1" presStyleIdx="1" presStyleCnt="3">
        <dgm:presLayoutVars>
          <dgm:chMax val="1"/>
          <dgm:bulletEnabled val="1"/>
        </dgm:presLayoutVars>
      </dgm:prSet>
      <dgm:spPr/>
      <dgm:t>
        <a:bodyPr/>
        <a:lstStyle/>
        <a:p>
          <a:endParaRPr lang="zh-CN" altLang="en-US"/>
        </a:p>
      </dgm:t>
    </dgm:pt>
    <dgm:pt modelId="{8AB18E7F-6844-487A-91B2-23A4E8128039}" type="pres">
      <dgm:prSet presAssocID="{5FC487DB-A6A0-4F1C-9A61-8DA4F501D599}" presName="descendantText" presStyleLbl="alignAcc1" presStyleIdx="1" presStyleCnt="3">
        <dgm:presLayoutVars>
          <dgm:bulletEnabled val="1"/>
        </dgm:presLayoutVars>
      </dgm:prSet>
      <dgm:spPr/>
      <dgm:t>
        <a:bodyPr/>
        <a:lstStyle/>
        <a:p>
          <a:endParaRPr lang="zh-CN" altLang="en-US"/>
        </a:p>
      </dgm:t>
    </dgm:pt>
    <dgm:pt modelId="{E48B5140-05FF-4D92-B821-AAF85187AA0B}" type="pres">
      <dgm:prSet presAssocID="{0CCD2A3A-069D-40C0-8173-AC6EFFEDCA01}" presName="sp" presStyleCnt="0"/>
      <dgm:spPr/>
    </dgm:pt>
    <dgm:pt modelId="{42F61AD4-4ED5-4C54-B729-79444046713C}" type="pres">
      <dgm:prSet presAssocID="{E78BF0D2-FB03-4A93-BA2D-1F370EC46AEB}" presName="composite" presStyleCnt="0"/>
      <dgm:spPr/>
    </dgm:pt>
    <dgm:pt modelId="{16D08466-7517-4049-92E6-684D1079A2B7}" type="pres">
      <dgm:prSet presAssocID="{E78BF0D2-FB03-4A93-BA2D-1F370EC46AEB}" presName="parentText" presStyleLbl="alignNode1" presStyleIdx="2" presStyleCnt="3">
        <dgm:presLayoutVars>
          <dgm:chMax val="1"/>
          <dgm:bulletEnabled val="1"/>
        </dgm:presLayoutVars>
      </dgm:prSet>
      <dgm:spPr/>
      <dgm:t>
        <a:bodyPr/>
        <a:lstStyle/>
        <a:p>
          <a:endParaRPr lang="zh-CN" altLang="en-US"/>
        </a:p>
      </dgm:t>
    </dgm:pt>
    <dgm:pt modelId="{85695C0F-D853-4406-B165-7F4201E63B48}" type="pres">
      <dgm:prSet presAssocID="{E78BF0D2-FB03-4A93-BA2D-1F370EC46AEB}" presName="descendantText" presStyleLbl="alignAcc1" presStyleIdx="2" presStyleCnt="3">
        <dgm:presLayoutVars>
          <dgm:bulletEnabled val="1"/>
        </dgm:presLayoutVars>
      </dgm:prSet>
      <dgm:spPr/>
      <dgm:t>
        <a:bodyPr/>
        <a:lstStyle/>
        <a:p>
          <a:endParaRPr lang="zh-CN" altLang="en-US"/>
        </a:p>
      </dgm:t>
    </dgm:pt>
  </dgm:ptLst>
  <dgm:cxnLst>
    <dgm:cxn modelId="{3FE3FFE4-CA3B-4BEB-82DD-727FA684B7DE}" srcId="{E6DD6B5B-753D-4298-9569-CA8A2C336201}" destId="{D64D003D-5011-4875-B06E-CA6D32E7D05A}" srcOrd="0" destOrd="0" parTransId="{EE0C28DC-1C45-4351-9506-F8DF588D9A22}" sibTransId="{CECDD235-4B94-47BB-A609-0CC5AFF9E482}"/>
    <dgm:cxn modelId="{ACC94830-61A6-4C3D-BFDA-787E8282BF1E}" type="presOf" srcId="{D64D003D-5011-4875-B06E-CA6D32E7D05A}" destId="{F2CA1976-296A-4EC8-8411-B9BE58356FFC}" srcOrd="0" destOrd="0" presId="urn:microsoft.com/office/officeart/2005/8/layout/chevron2"/>
    <dgm:cxn modelId="{1C803158-D0BB-4E3E-80C6-B0048AC85B3A}" type="presOf" srcId="{E78BF0D2-FB03-4A93-BA2D-1F370EC46AEB}" destId="{16D08466-7517-4049-92E6-684D1079A2B7}" srcOrd="0" destOrd="0" presId="urn:microsoft.com/office/officeart/2005/8/layout/chevron2"/>
    <dgm:cxn modelId="{D29CCF5E-9588-4272-8E7E-51A06C47E32B}" srcId="{02DA4DC1-2E04-4087-91C3-D2A2D6FF70CD}" destId="{E78BF0D2-FB03-4A93-BA2D-1F370EC46AEB}" srcOrd="2" destOrd="0" parTransId="{A53D7114-620D-4956-8137-641FD2671B7A}" sibTransId="{A2E95C9C-8D8D-4308-AFE8-1F05B8F2206A}"/>
    <dgm:cxn modelId="{001A4270-3691-44B5-BF2D-26039BE5333E}" type="presOf" srcId="{3BA77F5D-ACD3-41BB-9FF0-A67D8CF408FB}" destId="{8AB18E7F-6844-487A-91B2-23A4E8128039}" srcOrd="0" destOrd="0" presId="urn:microsoft.com/office/officeart/2005/8/layout/chevron2"/>
    <dgm:cxn modelId="{0B6E2665-4311-4A15-B9FE-E7AABAF22834}" type="presOf" srcId="{02DA4DC1-2E04-4087-91C3-D2A2D6FF70CD}" destId="{5A899F32-CE60-4946-8310-1B7B29696933}" srcOrd="0" destOrd="0" presId="urn:microsoft.com/office/officeart/2005/8/layout/chevron2"/>
    <dgm:cxn modelId="{30C363C9-426C-41AC-AA27-27F2E3D08C69}" type="presOf" srcId="{5FC487DB-A6A0-4F1C-9A61-8DA4F501D599}" destId="{AB2A5FDB-D401-4815-93E8-2E4BF27E1ACB}" srcOrd="0" destOrd="0" presId="urn:microsoft.com/office/officeart/2005/8/layout/chevron2"/>
    <dgm:cxn modelId="{DABC7205-89C8-4088-B754-7F4F8C45B09F}" srcId="{02DA4DC1-2E04-4087-91C3-D2A2D6FF70CD}" destId="{5FC487DB-A6A0-4F1C-9A61-8DA4F501D599}" srcOrd="1" destOrd="0" parTransId="{9A6FAAFA-B74D-45EC-9247-A8672DCA7A14}" sibTransId="{0CCD2A3A-069D-40C0-8173-AC6EFFEDCA01}"/>
    <dgm:cxn modelId="{2C721E2A-A5EB-45D4-A3C1-4A9A5915A7AF}" srcId="{02DA4DC1-2E04-4087-91C3-D2A2D6FF70CD}" destId="{E6DD6B5B-753D-4298-9569-CA8A2C336201}" srcOrd="0" destOrd="0" parTransId="{6B1E45DE-9386-4C87-8006-043328E7B31C}" sibTransId="{6634E808-8554-45CD-A135-7CE7B22C4C4B}"/>
    <dgm:cxn modelId="{47C27BC1-2829-4A53-81A4-C0DE83C62993}" srcId="{E78BF0D2-FB03-4A93-BA2D-1F370EC46AEB}" destId="{EED8A64D-3822-4A91-B450-5547781F1482}" srcOrd="0" destOrd="0" parTransId="{D5E7623D-875B-46AF-A144-B4FDEF5E3FB9}" sibTransId="{9B7EB39E-1800-4177-B339-62F50AE83F28}"/>
    <dgm:cxn modelId="{7D9F55DE-50E0-40CB-A8C3-B3AE39E89F5F}" type="presOf" srcId="{E6DD6B5B-753D-4298-9569-CA8A2C336201}" destId="{2CD1E944-1CAF-4DAA-965C-46022D41E573}" srcOrd="0" destOrd="0" presId="urn:microsoft.com/office/officeart/2005/8/layout/chevron2"/>
    <dgm:cxn modelId="{3D9CAF74-B70C-4C9D-8F76-9A8E8344596D}" type="presOf" srcId="{EED8A64D-3822-4A91-B450-5547781F1482}" destId="{85695C0F-D853-4406-B165-7F4201E63B48}" srcOrd="0" destOrd="0" presId="urn:microsoft.com/office/officeart/2005/8/layout/chevron2"/>
    <dgm:cxn modelId="{9BD716E6-0410-4BD4-8CD0-4B6BC99F94BA}" srcId="{5FC487DB-A6A0-4F1C-9A61-8DA4F501D599}" destId="{3BA77F5D-ACD3-41BB-9FF0-A67D8CF408FB}" srcOrd="0" destOrd="0" parTransId="{16604086-5199-48F2-86B6-F228CA4369B1}" sibTransId="{E3844A59-7082-40D4-B4AC-2A7F00AB0BA9}"/>
    <dgm:cxn modelId="{E7C80D88-487D-4174-B5F8-B16EBCF81FE5}" type="presParOf" srcId="{5A899F32-CE60-4946-8310-1B7B29696933}" destId="{8D083013-AA00-44F1-BA89-7CF6199A3085}" srcOrd="0" destOrd="0" presId="urn:microsoft.com/office/officeart/2005/8/layout/chevron2"/>
    <dgm:cxn modelId="{5EFBE299-3879-4559-9CC6-DB0D13492D5E}" type="presParOf" srcId="{8D083013-AA00-44F1-BA89-7CF6199A3085}" destId="{2CD1E944-1CAF-4DAA-965C-46022D41E573}" srcOrd="0" destOrd="0" presId="urn:microsoft.com/office/officeart/2005/8/layout/chevron2"/>
    <dgm:cxn modelId="{0E5DB758-5915-4183-875F-D26D2CDFA932}" type="presParOf" srcId="{8D083013-AA00-44F1-BA89-7CF6199A3085}" destId="{F2CA1976-296A-4EC8-8411-B9BE58356FFC}" srcOrd="1" destOrd="0" presId="urn:microsoft.com/office/officeart/2005/8/layout/chevron2"/>
    <dgm:cxn modelId="{55072949-B36A-49F3-BD09-F87446CFABEF}" type="presParOf" srcId="{5A899F32-CE60-4946-8310-1B7B29696933}" destId="{87441B7A-1969-4E8C-8C70-977B4B7EDDBD}" srcOrd="1" destOrd="0" presId="urn:microsoft.com/office/officeart/2005/8/layout/chevron2"/>
    <dgm:cxn modelId="{DE02BE6B-0E81-49DC-89DB-7069A9ED9ABF}" type="presParOf" srcId="{5A899F32-CE60-4946-8310-1B7B29696933}" destId="{0402424A-D630-4670-B00A-2A8D326B6230}" srcOrd="2" destOrd="0" presId="urn:microsoft.com/office/officeart/2005/8/layout/chevron2"/>
    <dgm:cxn modelId="{F38C9D74-1F48-4CE2-AA0A-DACBDD1DE1F1}" type="presParOf" srcId="{0402424A-D630-4670-B00A-2A8D326B6230}" destId="{AB2A5FDB-D401-4815-93E8-2E4BF27E1ACB}" srcOrd="0" destOrd="0" presId="urn:microsoft.com/office/officeart/2005/8/layout/chevron2"/>
    <dgm:cxn modelId="{8AF4A436-8D1C-4D8F-B36B-B53EB2F6F822}" type="presParOf" srcId="{0402424A-D630-4670-B00A-2A8D326B6230}" destId="{8AB18E7F-6844-487A-91B2-23A4E8128039}" srcOrd="1" destOrd="0" presId="urn:microsoft.com/office/officeart/2005/8/layout/chevron2"/>
    <dgm:cxn modelId="{CFDE7ABD-06FF-4C56-852F-4F27B2F9B082}" type="presParOf" srcId="{5A899F32-CE60-4946-8310-1B7B29696933}" destId="{E48B5140-05FF-4D92-B821-AAF85187AA0B}" srcOrd="3" destOrd="0" presId="urn:microsoft.com/office/officeart/2005/8/layout/chevron2"/>
    <dgm:cxn modelId="{A2444DEA-AFB1-40C0-A1C8-C9E761389CF7}" type="presParOf" srcId="{5A899F32-CE60-4946-8310-1B7B29696933}" destId="{42F61AD4-4ED5-4C54-B729-79444046713C}" srcOrd="4" destOrd="0" presId="urn:microsoft.com/office/officeart/2005/8/layout/chevron2"/>
    <dgm:cxn modelId="{370D40AB-1FBD-41FB-BB5B-F633A575AF52}" type="presParOf" srcId="{42F61AD4-4ED5-4C54-B729-79444046713C}" destId="{16D08466-7517-4049-92E6-684D1079A2B7}" srcOrd="0" destOrd="0" presId="urn:microsoft.com/office/officeart/2005/8/layout/chevron2"/>
    <dgm:cxn modelId="{F71AB766-1C91-4828-AB10-72BF45BF5E79}" type="presParOf" srcId="{42F61AD4-4ED5-4C54-B729-79444046713C}" destId="{85695C0F-D853-4406-B165-7F4201E63B48}" srcOrd="1" destOrd="0" presId="urn:microsoft.com/office/officeart/2005/8/layout/chevron2"/>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B10EAE-E097-486D-9CEA-F7EF71C91FEE}" type="doc">
      <dgm:prSet loTypeId="urn:microsoft.com/office/officeart/2005/8/layout/chevron2" loCatId="list" qsTypeId="urn:microsoft.com/office/officeart/2005/8/quickstyle/simple1#2" qsCatId="simple" csTypeId="urn:microsoft.com/office/officeart/2005/8/colors/accent1_2#3" csCatId="accent1" phldr="1"/>
      <dgm:spPr/>
      <dgm:t>
        <a:bodyPr/>
        <a:lstStyle/>
        <a:p>
          <a:endParaRPr lang="zh-CN" altLang="en-US"/>
        </a:p>
      </dgm:t>
    </dgm:pt>
    <dgm:pt modelId="{CCAB42A3-B75F-4958-8A9B-FEFC9DE514BA}">
      <dgm:prSet phldrT="[文本]"/>
      <dgm:spPr>
        <a:solidFill>
          <a:srgbClr val="FFC000"/>
        </a:solidFill>
      </dgm:spPr>
      <dgm:t>
        <a:bodyPr/>
        <a:lstStyle/>
        <a:p>
          <a:endParaRPr lang="zh-CN" altLang="en-US" dirty="0"/>
        </a:p>
      </dgm:t>
    </dgm:pt>
    <dgm:pt modelId="{B2F77EC0-7D78-4F2B-A607-C750E42E0416}" type="parTrans" cxnId="{92A96FCF-987D-4FB9-8900-342891F7C81A}">
      <dgm:prSet/>
      <dgm:spPr/>
      <dgm:t>
        <a:bodyPr/>
        <a:lstStyle/>
        <a:p>
          <a:endParaRPr lang="zh-CN" altLang="en-US"/>
        </a:p>
      </dgm:t>
    </dgm:pt>
    <dgm:pt modelId="{EAB8531E-AA49-465B-99D1-3EBC02BF25F2}" type="sibTrans" cxnId="{92A96FCF-987D-4FB9-8900-342891F7C81A}">
      <dgm:prSet/>
      <dgm:spPr/>
      <dgm:t>
        <a:bodyPr/>
        <a:lstStyle/>
        <a:p>
          <a:endParaRPr lang="zh-CN" altLang="en-US"/>
        </a:p>
      </dgm:t>
    </dgm:pt>
    <dgm:pt modelId="{57785C0D-8241-4713-9837-89CCBB37BAB2}">
      <dgm:prSet phldrT="[文本]" custT="1"/>
      <dgm:spPr>
        <a:solidFill>
          <a:srgbClr val="FFFF00">
            <a:alpha val="90000"/>
          </a:srgbClr>
        </a:solidFill>
      </dgm:spPr>
      <dgm:t>
        <a:bodyPr/>
        <a:lstStyle/>
        <a:p>
          <a:pPr>
            <a:lnSpc>
              <a:spcPts val="2000"/>
            </a:lnSpc>
          </a:pPr>
          <a:r>
            <a:rPr lang="zh-CN" altLang="en-US" sz="1800" b="0" dirty="0" smtClean="0">
              <a:latin typeface="微软雅黑" panose="020B0503020204020204" pitchFamily="34" charset="-122"/>
              <a:ea typeface="微软雅黑" panose="020B0503020204020204" pitchFamily="34" charset="-122"/>
            </a:rPr>
            <a:t>是承前启后、继往开来、在新的历史条件下继续夺取中国特色社会主义伟大胜利的时代</a:t>
          </a:r>
          <a:endParaRPr lang="zh-CN" altLang="en-US" sz="1800" b="0" dirty="0">
            <a:latin typeface="微软雅黑" panose="020B0503020204020204" pitchFamily="34" charset="-122"/>
            <a:ea typeface="微软雅黑" panose="020B0503020204020204" pitchFamily="34" charset="-122"/>
          </a:endParaRPr>
        </a:p>
      </dgm:t>
    </dgm:pt>
    <dgm:pt modelId="{05EEDC34-EC2A-4D9A-8966-095B4F950EC0}" type="parTrans" cxnId="{EF637F13-4D6E-43C2-926F-485DADCE8EEB}">
      <dgm:prSet/>
      <dgm:spPr/>
      <dgm:t>
        <a:bodyPr/>
        <a:lstStyle/>
        <a:p>
          <a:endParaRPr lang="zh-CN" altLang="en-US"/>
        </a:p>
      </dgm:t>
    </dgm:pt>
    <dgm:pt modelId="{0279BE9C-7B56-4675-A5C1-A711DACE2490}" type="sibTrans" cxnId="{EF637F13-4D6E-43C2-926F-485DADCE8EEB}">
      <dgm:prSet/>
      <dgm:spPr/>
      <dgm:t>
        <a:bodyPr/>
        <a:lstStyle/>
        <a:p>
          <a:endParaRPr lang="zh-CN" altLang="en-US"/>
        </a:p>
      </dgm:t>
    </dgm:pt>
    <dgm:pt modelId="{FF6D842A-3A18-411E-92C2-B01C45D5D47B}">
      <dgm:prSet phldrT="[文本]"/>
      <dgm:spPr>
        <a:solidFill>
          <a:srgbClr val="FFC000"/>
        </a:solidFill>
      </dgm:spPr>
      <dgm:t>
        <a:bodyPr/>
        <a:lstStyle/>
        <a:p>
          <a:endParaRPr lang="zh-CN" altLang="en-US" dirty="0"/>
        </a:p>
      </dgm:t>
    </dgm:pt>
    <dgm:pt modelId="{45D09D99-D881-478F-AB91-9173D5975E5C}" type="parTrans" cxnId="{3A78B804-7376-4842-B359-DB7AE4B373D7}">
      <dgm:prSet/>
      <dgm:spPr/>
      <dgm:t>
        <a:bodyPr/>
        <a:lstStyle/>
        <a:p>
          <a:endParaRPr lang="zh-CN" altLang="en-US"/>
        </a:p>
      </dgm:t>
    </dgm:pt>
    <dgm:pt modelId="{2C72F3DA-B96C-4A19-AD5B-EEEA03E028E4}" type="sibTrans" cxnId="{3A78B804-7376-4842-B359-DB7AE4B373D7}">
      <dgm:prSet/>
      <dgm:spPr/>
      <dgm:t>
        <a:bodyPr/>
        <a:lstStyle/>
        <a:p>
          <a:endParaRPr lang="zh-CN" altLang="en-US"/>
        </a:p>
      </dgm:t>
    </dgm:pt>
    <dgm:pt modelId="{0E723407-4FC7-47BC-8E60-9379F679A74E}">
      <dgm:prSet phldrT="[文本]" custT="1"/>
      <dgm:spPr>
        <a:solidFill>
          <a:srgbClr val="FFFF00">
            <a:alpha val="90000"/>
          </a:srgbClr>
        </a:solidFill>
      </dgm:spPr>
      <dgm:t>
        <a:bodyPr/>
        <a:lstStyle/>
        <a:p>
          <a:r>
            <a:rPr lang="zh-CN" altLang="en-US" sz="1800" b="0" dirty="0" smtClean="0">
              <a:latin typeface="微软雅黑" panose="020B0503020204020204" pitchFamily="34" charset="-122"/>
              <a:ea typeface="微软雅黑" panose="020B0503020204020204" pitchFamily="34" charset="-122"/>
            </a:rPr>
            <a:t>是决胜全面建成小康社会、进而全面建设社会主义现代化强国的时代</a:t>
          </a:r>
          <a:endParaRPr lang="zh-CN" altLang="en-US" sz="1800" b="0" dirty="0">
            <a:latin typeface="微软雅黑" panose="020B0503020204020204" pitchFamily="34" charset="-122"/>
            <a:ea typeface="微软雅黑" panose="020B0503020204020204" pitchFamily="34" charset="-122"/>
          </a:endParaRPr>
        </a:p>
      </dgm:t>
    </dgm:pt>
    <dgm:pt modelId="{A9D0ABDE-DA85-44BA-9B9E-E08DF4A64BA6}" type="parTrans" cxnId="{FBFCC07C-8271-4703-8FE9-9842F4F4794A}">
      <dgm:prSet/>
      <dgm:spPr/>
      <dgm:t>
        <a:bodyPr/>
        <a:lstStyle/>
        <a:p>
          <a:endParaRPr lang="zh-CN" altLang="en-US"/>
        </a:p>
      </dgm:t>
    </dgm:pt>
    <dgm:pt modelId="{81130A13-8D09-4984-9CAF-989626B61105}" type="sibTrans" cxnId="{FBFCC07C-8271-4703-8FE9-9842F4F4794A}">
      <dgm:prSet/>
      <dgm:spPr/>
      <dgm:t>
        <a:bodyPr/>
        <a:lstStyle/>
        <a:p>
          <a:endParaRPr lang="zh-CN" altLang="en-US"/>
        </a:p>
      </dgm:t>
    </dgm:pt>
    <dgm:pt modelId="{07A9131A-C848-4B14-AC10-0BFE6AB8FC8B}">
      <dgm:prSet phldrT="[文本]"/>
      <dgm:spPr>
        <a:solidFill>
          <a:srgbClr val="FFC000"/>
        </a:solidFill>
      </dgm:spPr>
      <dgm:t>
        <a:bodyPr/>
        <a:lstStyle/>
        <a:p>
          <a:endParaRPr lang="zh-CN" altLang="en-US" dirty="0"/>
        </a:p>
      </dgm:t>
    </dgm:pt>
    <dgm:pt modelId="{B6819C9B-2127-4B2F-838C-4EEF33541FAB}" type="parTrans" cxnId="{AADF4762-678D-4D8B-AAE3-9E52D10788FD}">
      <dgm:prSet/>
      <dgm:spPr/>
      <dgm:t>
        <a:bodyPr/>
        <a:lstStyle/>
        <a:p>
          <a:endParaRPr lang="zh-CN" altLang="en-US"/>
        </a:p>
      </dgm:t>
    </dgm:pt>
    <dgm:pt modelId="{B9D0E26D-2A8A-4A5B-92C8-7D7E32C9BB03}" type="sibTrans" cxnId="{AADF4762-678D-4D8B-AAE3-9E52D10788FD}">
      <dgm:prSet/>
      <dgm:spPr/>
      <dgm:t>
        <a:bodyPr/>
        <a:lstStyle/>
        <a:p>
          <a:endParaRPr lang="zh-CN" altLang="en-US"/>
        </a:p>
      </dgm:t>
    </dgm:pt>
    <dgm:pt modelId="{4320CF63-25F5-4E68-94D2-1FC8722B3069}">
      <dgm:prSet phldrT="[文本]" custT="1"/>
      <dgm:spPr>
        <a:solidFill>
          <a:srgbClr val="FFFF00">
            <a:alpha val="90000"/>
          </a:srgbClr>
        </a:solidFill>
      </dgm:spPr>
      <dgm:t>
        <a:bodyPr/>
        <a:lstStyle/>
        <a:p>
          <a:r>
            <a:rPr lang="zh-CN" altLang="en-US" sz="1800" b="0" dirty="0" smtClean="0">
              <a:latin typeface="微软雅黑" panose="020B0503020204020204" pitchFamily="34" charset="-122"/>
              <a:ea typeface="微软雅黑" panose="020B0503020204020204" pitchFamily="34" charset="-122"/>
            </a:rPr>
            <a:t>是全国各族人民团结奋斗、不断创造美好生活、逐步实现全体人民共同富裕的时代</a:t>
          </a:r>
          <a:endParaRPr lang="zh-CN" altLang="en-US" sz="1800" b="0" dirty="0">
            <a:latin typeface="微软雅黑" panose="020B0503020204020204" pitchFamily="34" charset="-122"/>
            <a:ea typeface="微软雅黑" panose="020B0503020204020204" pitchFamily="34" charset="-122"/>
          </a:endParaRPr>
        </a:p>
      </dgm:t>
    </dgm:pt>
    <dgm:pt modelId="{C2591DBA-95D3-4F74-A842-27EBBD718931}" type="parTrans" cxnId="{91010BBD-C18D-4243-AC70-90271D6E5182}">
      <dgm:prSet/>
      <dgm:spPr/>
      <dgm:t>
        <a:bodyPr/>
        <a:lstStyle/>
        <a:p>
          <a:endParaRPr lang="zh-CN" altLang="en-US"/>
        </a:p>
      </dgm:t>
    </dgm:pt>
    <dgm:pt modelId="{DCD4DB77-3D8B-45D9-AF9D-1321C6E85619}" type="sibTrans" cxnId="{91010BBD-C18D-4243-AC70-90271D6E5182}">
      <dgm:prSet/>
      <dgm:spPr/>
      <dgm:t>
        <a:bodyPr/>
        <a:lstStyle/>
        <a:p>
          <a:endParaRPr lang="zh-CN" altLang="en-US"/>
        </a:p>
      </dgm:t>
    </dgm:pt>
    <dgm:pt modelId="{21A84D3E-B1B2-426E-A0A6-FED75A34D7B0}">
      <dgm:prSet phldrT="[文本]"/>
      <dgm:spPr>
        <a:solidFill>
          <a:srgbClr val="FFC000"/>
        </a:solidFill>
      </dgm:spPr>
      <dgm:t>
        <a:bodyPr/>
        <a:lstStyle/>
        <a:p>
          <a:endParaRPr lang="zh-CN" altLang="en-US" dirty="0"/>
        </a:p>
      </dgm:t>
    </dgm:pt>
    <dgm:pt modelId="{2AFEAE26-938E-41EC-991C-C90137FBF3E1}" type="parTrans" cxnId="{1D679E5D-A9D1-4B90-8D71-335FFEB6A5FD}">
      <dgm:prSet/>
      <dgm:spPr/>
      <dgm:t>
        <a:bodyPr/>
        <a:lstStyle/>
        <a:p>
          <a:endParaRPr lang="zh-CN" altLang="en-US"/>
        </a:p>
      </dgm:t>
    </dgm:pt>
    <dgm:pt modelId="{815B7ED1-350C-47B2-8023-483C2DAF5CA5}" type="sibTrans" cxnId="{1D679E5D-A9D1-4B90-8D71-335FFEB6A5FD}">
      <dgm:prSet/>
      <dgm:spPr/>
      <dgm:t>
        <a:bodyPr/>
        <a:lstStyle/>
        <a:p>
          <a:endParaRPr lang="zh-CN" altLang="en-US"/>
        </a:p>
      </dgm:t>
    </dgm:pt>
    <dgm:pt modelId="{7F1F66A3-986F-4F4D-A62D-2A4B137A98A5}">
      <dgm:prSet phldrT="[文本]"/>
      <dgm:spPr>
        <a:solidFill>
          <a:srgbClr val="FFC000"/>
        </a:solidFill>
      </dgm:spPr>
      <dgm:t>
        <a:bodyPr/>
        <a:lstStyle/>
        <a:p>
          <a:endParaRPr lang="zh-CN" altLang="en-US" dirty="0"/>
        </a:p>
      </dgm:t>
    </dgm:pt>
    <dgm:pt modelId="{084FB70B-F9FF-43B3-A898-CE07D970425B}" type="parTrans" cxnId="{2E2A9F78-A09C-43D6-9B54-E4CB6BC3D9B3}">
      <dgm:prSet/>
      <dgm:spPr/>
      <dgm:t>
        <a:bodyPr/>
        <a:lstStyle/>
        <a:p>
          <a:endParaRPr lang="zh-CN" altLang="en-US"/>
        </a:p>
      </dgm:t>
    </dgm:pt>
    <dgm:pt modelId="{C86BB48D-DD54-458B-AA0E-9FEB8EDF2589}" type="sibTrans" cxnId="{2E2A9F78-A09C-43D6-9B54-E4CB6BC3D9B3}">
      <dgm:prSet/>
      <dgm:spPr/>
      <dgm:t>
        <a:bodyPr/>
        <a:lstStyle/>
        <a:p>
          <a:endParaRPr lang="zh-CN" altLang="en-US"/>
        </a:p>
      </dgm:t>
    </dgm:pt>
    <dgm:pt modelId="{B479A43C-002F-4C1E-BC51-8389ECC18121}">
      <dgm:prSet custT="1"/>
      <dgm:spPr>
        <a:solidFill>
          <a:srgbClr val="FFFF00">
            <a:alpha val="90000"/>
          </a:srgbClr>
        </a:solidFill>
      </dgm:spPr>
      <dgm:t>
        <a:bodyPr/>
        <a:lstStyle/>
        <a:p>
          <a:r>
            <a:rPr lang="zh-CN" altLang="en-US" sz="1800" b="0" dirty="0" smtClean="0">
              <a:latin typeface="微软雅黑" panose="020B0503020204020204" pitchFamily="34" charset="-122"/>
              <a:ea typeface="微软雅黑" panose="020B0503020204020204" pitchFamily="34" charset="-122"/>
            </a:rPr>
            <a:t>是全体中华儿女勠力同心、奋力实现中华民族伟大复兴中国梦的时代</a:t>
          </a:r>
          <a:endParaRPr lang="zh-CN" altLang="en-US" sz="1800" b="0" dirty="0">
            <a:latin typeface="微软雅黑" panose="020B0503020204020204" pitchFamily="34" charset="-122"/>
            <a:ea typeface="微软雅黑" panose="020B0503020204020204" pitchFamily="34" charset="-122"/>
          </a:endParaRPr>
        </a:p>
      </dgm:t>
    </dgm:pt>
    <dgm:pt modelId="{4A6820AE-12FD-4A07-A1DB-7D10AC08AAB7}" type="parTrans" cxnId="{342B6EE6-1365-43C1-9627-1A1AE2D20EE5}">
      <dgm:prSet/>
      <dgm:spPr/>
      <dgm:t>
        <a:bodyPr/>
        <a:lstStyle/>
        <a:p>
          <a:endParaRPr lang="zh-CN" altLang="en-US"/>
        </a:p>
      </dgm:t>
    </dgm:pt>
    <dgm:pt modelId="{B93E8E36-1304-4980-8F9E-CA2B67810D0B}" type="sibTrans" cxnId="{342B6EE6-1365-43C1-9627-1A1AE2D20EE5}">
      <dgm:prSet/>
      <dgm:spPr/>
      <dgm:t>
        <a:bodyPr/>
        <a:lstStyle/>
        <a:p>
          <a:endParaRPr lang="zh-CN" altLang="en-US"/>
        </a:p>
      </dgm:t>
    </dgm:pt>
    <dgm:pt modelId="{9777216A-2607-4A8E-BB70-0DFFC90ECE52}">
      <dgm:prSet custT="1"/>
      <dgm:spPr>
        <a:solidFill>
          <a:srgbClr val="FFFF00">
            <a:alpha val="90000"/>
          </a:srgbClr>
        </a:solidFill>
      </dgm:spPr>
      <dgm:t>
        <a:bodyPr/>
        <a:lstStyle/>
        <a:p>
          <a:r>
            <a:rPr lang="zh-CN" altLang="en-US" sz="1800" b="0" dirty="0" smtClean="0">
              <a:latin typeface="微软雅黑" panose="020B0503020204020204" pitchFamily="34" charset="-122"/>
              <a:ea typeface="微软雅黑" panose="020B0503020204020204" pitchFamily="34" charset="-122"/>
            </a:rPr>
            <a:t>是我国日益走近世界舞台中央、不断为人类作出更大贡献的时代</a:t>
          </a:r>
          <a:endParaRPr lang="zh-CN" altLang="en-US" sz="1800" b="0" dirty="0">
            <a:latin typeface="微软雅黑" panose="020B0503020204020204" pitchFamily="34" charset="-122"/>
            <a:ea typeface="微软雅黑" panose="020B0503020204020204" pitchFamily="34" charset="-122"/>
          </a:endParaRPr>
        </a:p>
      </dgm:t>
    </dgm:pt>
    <dgm:pt modelId="{C3F53691-51A8-416E-BFE3-F3A415635F1A}" type="parTrans" cxnId="{36368CAF-F7B8-462B-BD3A-8785D046E276}">
      <dgm:prSet/>
      <dgm:spPr/>
      <dgm:t>
        <a:bodyPr/>
        <a:lstStyle/>
        <a:p>
          <a:endParaRPr lang="zh-CN" altLang="en-US"/>
        </a:p>
      </dgm:t>
    </dgm:pt>
    <dgm:pt modelId="{9FAC449F-5796-4FF0-A875-A877BA8A2FFC}" type="sibTrans" cxnId="{36368CAF-F7B8-462B-BD3A-8785D046E276}">
      <dgm:prSet/>
      <dgm:spPr/>
      <dgm:t>
        <a:bodyPr/>
        <a:lstStyle/>
        <a:p>
          <a:endParaRPr lang="zh-CN" altLang="en-US"/>
        </a:p>
      </dgm:t>
    </dgm:pt>
    <dgm:pt modelId="{55F8886F-B3F4-4C4D-85B9-5295F5DBC44B}" type="pres">
      <dgm:prSet presAssocID="{3FB10EAE-E097-486D-9CEA-F7EF71C91FEE}" presName="linearFlow" presStyleCnt="0">
        <dgm:presLayoutVars>
          <dgm:dir/>
          <dgm:animLvl val="lvl"/>
          <dgm:resizeHandles val="exact"/>
        </dgm:presLayoutVars>
      </dgm:prSet>
      <dgm:spPr/>
      <dgm:t>
        <a:bodyPr/>
        <a:lstStyle/>
        <a:p>
          <a:endParaRPr lang="zh-CN" altLang="en-US"/>
        </a:p>
      </dgm:t>
    </dgm:pt>
    <dgm:pt modelId="{E552E1D9-373E-4FF3-93CA-822BF6F05B01}" type="pres">
      <dgm:prSet presAssocID="{CCAB42A3-B75F-4958-8A9B-FEFC9DE514BA}" presName="composite" presStyleCnt="0"/>
      <dgm:spPr/>
    </dgm:pt>
    <dgm:pt modelId="{3C5557D7-9BE7-450E-A4B9-8F527096F8E6}" type="pres">
      <dgm:prSet presAssocID="{CCAB42A3-B75F-4958-8A9B-FEFC9DE514BA}" presName="parentText" presStyleLbl="alignNode1" presStyleIdx="0" presStyleCnt="5">
        <dgm:presLayoutVars>
          <dgm:chMax val="1"/>
          <dgm:bulletEnabled val="1"/>
        </dgm:presLayoutVars>
      </dgm:prSet>
      <dgm:spPr/>
      <dgm:t>
        <a:bodyPr/>
        <a:lstStyle/>
        <a:p>
          <a:endParaRPr lang="zh-CN" altLang="en-US"/>
        </a:p>
      </dgm:t>
    </dgm:pt>
    <dgm:pt modelId="{7BD66C5C-3BC2-4DE2-ABDA-BAC8B5BB48FA}" type="pres">
      <dgm:prSet presAssocID="{CCAB42A3-B75F-4958-8A9B-FEFC9DE514BA}" presName="descendantText" presStyleLbl="alignAcc1" presStyleIdx="0" presStyleCnt="5" custScaleX="99242" custScaleY="129702" custLinFactNeighborX="-214" custLinFactNeighborY="-356">
        <dgm:presLayoutVars>
          <dgm:bulletEnabled val="1"/>
        </dgm:presLayoutVars>
      </dgm:prSet>
      <dgm:spPr/>
      <dgm:t>
        <a:bodyPr/>
        <a:lstStyle/>
        <a:p>
          <a:endParaRPr lang="zh-CN" altLang="en-US"/>
        </a:p>
      </dgm:t>
    </dgm:pt>
    <dgm:pt modelId="{A0C9633B-B58E-49FC-BD13-4851005045A3}" type="pres">
      <dgm:prSet presAssocID="{EAB8531E-AA49-465B-99D1-3EBC02BF25F2}" presName="sp" presStyleCnt="0"/>
      <dgm:spPr/>
    </dgm:pt>
    <dgm:pt modelId="{6B14CE78-7167-40CB-856F-24C178FCBC35}" type="pres">
      <dgm:prSet presAssocID="{FF6D842A-3A18-411E-92C2-B01C45D5D47B}" presName="composite" presStyleCnt="0"/>
      <dgm:spPr/>
    </dgm:pt>
    <dgm:pt modelId="{40B91EF3-AF44-4708-9DFF-5A0B683E11FA}" type="pres">
      <dgm:prSet presAssocID="{FF6D842A-3A18-411E-92C2-B01C45D5D47B}" presName="parentText" presStyleLbl="alignNode1" presStyleIdx="1" presStyleCnt="5">
        <dgm:presLayoutVars>
          <dgm:chMax val="1"/>
          <dgm:bulletEnabled val="1"/>
        </dgm:presLayoutVars>
      </dgm:prSet>
      <dgm:spPr/>
      <dgm:t>
        <a:bodyPr/>
        <a:lstStyle/>
        <a:p>
          <a:endParaRPr lang="zh-CN" altLang="en-US"/>
        </a:p>
      </dgm:t>
    </dgm:pt>
    <dgm:pt modelId="{3425F120-74EE-4448-8ED7-51E6C2433A71}" type="pres">
      <dgm:prSet presAssocID="{FF6D842A-3A18-411E-92C2-B01C45D5D47B}" presName="descendantText" presStyleLbl="alignAcc1" presStyleIdx="1" presStyleCnt="5" custLinFactNeighborX="0" custLinFactNeighborY="5084">
        <dgm:presLayoutVars>
          <dgm:bulletEnabled val="1"/>
        </dgm:presLayoutVars>
      </dgm:prSet>
      <dgm:spPr/>
      <dgm:t>
        <a:bodyPr/>
        <a:lstStyle/>
        <a:p>
          <a:endParaRPr lang="zh-CN" altLang="en-US"/>
        </a:p>
      </dgm:t>
    </dgm:pt>
    <dgm:pt modelId="{A1183806-A720-4976-A319-55F1AD7328A5}" type="pres">
      <dgm:prSet presAssocID="{2C72F3DA-B96C-4A19-AD5B-EEEA03E028E4}" presName="sp" presStyleCnt="0"/>
      <dgm:spPr/>
    </dgm:pt>
    <dgm:pt modelId="{363B4D5F-4B38-4180-A697-40D7DBEE8B90}" type="pres">
      <dgm:prSet presAssocID="{07A9131A-C848-4B14-AC10-0BFE6AB8FC8B}" presName="composite" presStyleCnt="0"/>
      <dgm:spPr/>
    </dgm:pt>
    <dgm:pt modelId="{3D2417EB-E2DD-4F79-A5C1-DDF136226691}" type="pres">
      <dgm:prSet presAssocID="{07A9131A-C848-4B14-AC10-0BFE6AB8FC8B}" presName="parentText" presStyleLbl="alignNode1" presStyleIdx="2" presStyleCnt="5">
        <dgm:presLayoutVars>
          <dgm:chMax val="1"/>
          <dgm:bulletEnabled val="1"/>
        </dgm:presLayoutVars>
      </dgm:prSet>
      <dgm:spPr/>
      <dgm:t>
        <a:bodyPr/>
        <a:lstStyle/>
        <a:p>
          <a:endParaRPr lang="zh-CN" altLang="en-US"/>
        </a:p>
      </dgm:t>
    </dgm:pt>
    <dgm:pt modelId="{063FF701-435C-4ED4-8608-ED6DE2C555D7}" type="pres">
      <dgm:prSet presAssocID="{07A9131A-C848-4B14-AC10-0BFE6AB8FC8B}" presName="descendantText" presStyleLbl="alignAcc1" presStyleIdx="2" presStyleCnt="5" custScaleX="100100" custScaleY="131178" custLinFactNeighborX="132" custLinFactNeighborY="-1050">
        <dgm:presLayoutVars>
          <dgm:bulletEnabled val="1"/>
        </dgm:presLayoutVars>
      </dgm:prSet>
      <dgm:spPr/>
      <dgm:t>
        <a:bodyPr/>
        <a:lstStyle/>
        <a:p>
          <a:endParaRPr lang="zh-CN" altLang="en-US"/>
        </a:p>
      </dgm:t>
    </dgm:pt>
    <dgm:pt modelId="{CE505BDD-BF27-4CC0-B1EE-F71E4726F4B9}" type="pres">
      <dgm:prSet presAssocID="{B9D0E26D-2A8A-4A5B-92C8-7D7E32C9BB03}" presName="sp" presStyleCnt="0"/>
      <dgm:spPr/>
    </dgm:pt>
    <dgm:pt modelId="{AD31D016-407B-432B-AC18-EB096F3FC82A}" type="pres">
      <dgm:prSet presAssocID="{21A84D3E-B1B2-426E-A0A6-FED75A34D7B0}" presName="composite" presStyleCnt="0"/>
      <dgm:spPr/>
    </dgm:pt>
    <dgm:pt modelId="{FF9B6FAC-0029-44C5-B20C-9AA24C4BA2D6}" type="pres">
      <dgm:prSet presAssocID="{21A84D3E-B1B2-426E-A0A6-FED75A34D7B0}" presName="parentText" presStyleLbl="alignNode1" presStyleIdx="3" presStyleCnt="5">
        <dgm:presLayoutVars>
          <dgm:chMax val="1"/>
          <dgm:bulletEnabled val="1"/>
        </dgm:presLayoutVars>
      </dgm:prSet>
      <dgm:spPr/>
      <dgm:t>
        <a:bodyPr/>
        <a:lstStyle/>
        <a:p>
          <a:endParaRPr lang="zh-CN" altLang="en-US"/>
        </a:p>
      </dgm:t>
    </dgm:pt>
    <dgm:pt modelId="{108F469F-3D62-4AA2-B178-E7E584F3EE09}" type="pres">
      <dgm:prSet presAssocID="{21A84D3E-B1B2-426E-A0A6-FED75A34D7B0}" presName="descendantText" presStyleLbl="alignAcc1" presStyleIdx="3" presStyleCnt="5" custLinFactNeighborX="132" custLinFactNeighborY="13174">
        <dgm:presLayoutVars>
          <dgm:bulletEnabled val="1"/>
        </dgm:presLayoutVars>
      </dgm:prSet>
      <dgm:spPr/>
      <dgm:t>
        <a:bodyPr/>
        <a:lstStyle/>
        <a:p>
          <a:endParaRPr lang="zh-CN" altLang="en-US"/>
        </a:p>
      </dgm:t>
    </dgm:pt>
    <dgm:pt modelId="{3BF8F837-3841-4C79-A45F-4E6A2CE93062}" type="pres">
      <dgm:prSet presAssocID="{815B7ED1-350C-47B2-8023-483C2DAF5CA5}" presName="sp" presStyleCnt="0"/>
      <dgm:spPr/>
    </dgm:pt>
    <dgm:pt modelId="{7F07F441-6A97-46CF-8AD4-CBC8BC0781A9}" type="pres">
      <dgm:prSet presAssocID="{7F1F66A3-986F-4F4D-A62D-2A4B137A98A5}" presName="composite" presStyleCnt="0"/>
      <dgm:spPr/>
    </dgm:pt>
    <dgm:pt modelId="{2AA40DDB-DF1E-4048-8848-8301ED32AD6A}" type="pres">
      <dgm:prSet presAssocID="{7F1F66A3-986F-4F4D-A62D-2A4B137A98A5}" presName="parentText" presStyleLbl="alignNode1" presStyleIdx="4" presStyleCnt="5">
        <dgm:presLayoutVars>
          <dgm:chMax val="1"/>
          <dgm:bulletEnabled val="1"/>
        </dgm:presLayoutVars>
      </dgm:prSet>
      <dgm:spPr/>
      <dgm:t>
        <a:bodyPr/>
        <a:lstStyle/>
        <a:p>
          <a:endParaRPr lang="zh-CN" altLang="en-US"/>
        </a:p>
      </dgm:t>
    </dgm:pt>
    <dgm:pt modelId="{323F6A31-F7BB-473C-9E3D-9147681C89EF}" type="pres">
      <dgm:prSet presAssocID="{7F1F66A3-986F-4F4D-A62D-2A4B137A98A5}" presName="descendantText" presStyleLbl="alignAcc1" presStyleIdx="4" presStyleCnt="5" custLinFactNeighborX="265" custLinFactNeighborY="13174">
        <dgm:presLayoutVars>
          <dgm:bulletEnabled val="1"/>
        </dgm:presLayoutVars>
      </dgm:prSet>
      <dgm:spPr/>
      <dgm:t>
        <a:bodyPr/>
        <a:lstStyle/>
        <a:p>
          <a:endParaRPr lang="zh-CN" altLang="en-US"/>
        </a:p>
      </dgm:t>
    </dgm:pt>
  </dgm:ptLst>
  <dgm:cxnLst>
    <dgm:cxn modelId="{2E2A9F78-A09C-43D6-9B54-E4CB6BC3D9B3}" srcId="{3FB10EAE-E097-486D-9CEA-F7EF71C91FEE}" destId="{7F1F66A3-986F-4F4D-A62D-2A4B137A98A5}" srcOrd="4" destOrd="0" parTransId="{084FB70B-F9FF-43B3-A898-CE07D970425B}" sibTransId="{C86BB48D-DD54-458B-AA0E-9FEB8EDF2589}"/>
    <dgm:cxn modelId="{EC480FED-F2B4-41AB-B149-716FA768437B}" type="presOf" srcId="{57785C0D-8241-4713-9837-89CCBB37BAB2}" destId="{7BD66C5C-3BC2-4DE2-ABDA-BAC8B5BB48FA}" srcOrd="0" destOrd="0" presId="urn:microsoft.com/office/officeart/2005/8/layout/chevron2"/>
    <dgm:cxn modelId="{EF637F13-4D6E-43C2-926F-485DADCE8EEB}" srcId="{CCAB42A3-B75F-4958-8A9B-FEFC9DE514BA}" destId="{57785C0D-8241-4713-9837-89CCBB37BAB2}" srcOrd="0" destOrd="0" parTransId="{05EEDC34-EC2A-4D9A-8966-095B4F950EC0}" sibTransId="{0279BE9C-7B56-4675-A5C1-A711DACE2490}"/>
    <dgm:cxn modelId="{A1FDC399-FB81-4045-AD85-8C3F9E109A3E}" type="presOf" srcId="{0E723407-4FC7-47BC-8E60-9379F679A74E}" destId="{3425F120-74EE-4448-8ED7-51E6C2433A71}" srcOrd="0" destOrd="0" presId="urn:microsoft.com/office/officeart/2005/8/layout/chevron2"/>
    <dgm:cxn modelId="{36368CAF-F7B8-462B-BD3A-8785D046E276}" srcId="{7F1F66A3-986F-4F4D-A62D-2A4B137A98A5}" destId="{9777216A-2607-4A8E-BB70-0DFFC90ECE52}" srcOrd="0" destOrd="0" parTransId="{C3F53691-51A8-416E-BFE3-F3A415635F1A}" sibTransId="{9FAC449F-5796-4FF0-A875-A877BA8A2FFC}"/>
    <dgm:cxn modelId="{92A96FCF-987D-4FB9-8900-342891F7C81A}" srcId="{3FB10EAE-E097-486D-9CEA-F7EF71C91FEE}" destId="{CCAB42A3-B75F-4958-8A9B-FEFC9DE514BA}" srcOrd="0" destOrd="0" parTransId="{B2F77EC0-7D78-4F2B-A607-C750E42E0416}" sibTransId="{EAB8531E-AA49-465B-99D1-3EBC02BF25F2}"/>
    <dgm:cxn modelId="{3A78B804-7376-4842-B359-DB7AE4B373D7}" srcId="{3FB10EAE-E097-486D-9CEA-F7EF71C91FEE}" destId="{FF6D842A-3A18-411E-92C2-B01C45D5D47B}" srcOrd="1" destOrd="0" parTransId="{45D09D99-D881-478F-AB91-9173D5975E5C}" sibTransId="{2C72F3DA-B96C-4A19-AD5B-EEEA03E028E4}"/>
    <dgm:cxn modelId="{91010BBD-C18D-4243-AC70-90271D6E5182}" srcId="{07A9131A-C848-4B14-AC10-0BFE6AB8FC8B}" destId="{4320CF63-25F5-4E68-94D2-1FC8722B3069}" srcOrd="0" destOrd="0" parTransId="{C2591DBA-95D3-4F74-A842-27EBBD718931}" sibTransId="{DCD4DB77-3D8B-45D9-AF9D-1321C6E85619}"/>
    <dgm:cxn modelId="{1D679E5D-A9D1-4B90-8D71-335FFEB6A5FD}" srcId="{3FB10EAE-E097-486D-9CEA-F7EF71C91FEE}" destId="{21A84D3E-B1B2-426E-A0A6-FED75A34D7B0}" srcOrd="3" destOrd="0" parTransId="{2AFEAE26-938E-41EC-991C-C90137FBF3E1}" sibTransId="{815B7ED1-350C-47B2-8023-483C2DAF5CA5}"/>
    <dgm:cxn modelId="{DA6C85DF-5112-4585-B597-CD55038F453C}" type="presOf" srcId="{CCAB42A3-B75F-4958-8A9B-FEFC9DE514BA}" destId="{3C5557D7-9BE7-450E-A4B9-8F527096F8E6}" srcOrd="0" destOrd="0" presId="urn:microsoft.com/office/officeart/2005/8/layout/chevron2"/>
    <dgm:cxn modelId="{FBFCC07C-8271-4703-8FE9-9842F4F4794A}" srcId="{FF6D842A-3A18-411E-92C2-B01C45D5D47B}" destId="{0E723407-4FC7-47BC-8E60-9379F679A74E}" srcOrd="0" destOrd="0" parTransId="{A9D0ABDE-DA85-44BA-9B9E-E08DF4A64BA6}" sibTransId="{81130A13-8D09-4984-9CAF-989626B61105}"/>
    <dgm:cxn modelId="{866DB9D5-737E-4491-815A-E7093EB07B98}" type="presOf" srcId="{3FB10EAE-E097-486D-9CEA-F7EF71C91FEE}" destId="{55F8886F-B3F4-4C4D-85B9-5295F5DBC44B}" srcOrd="0" destOrd="0" presId="urn:microsoft.com/office/officeart/2005/8/layout/chevron2"/>
    <dgm:cxn modelId="{342B6EE6-1365-43C1-9627-1A1AE2D20EE5}" srcId="{21A84D3E-B1B2-426E-A0A6-FED75A34D7B0}" destId="{B479A43C-002F-4C1E-BC51-8389ECC18121}" srcOrd="0" destOrd="0" parTransId="{4A6820AE-12FD-4A07-A1DB-7D10AC08AAB7}" sibTransId="{B93E8E36-1304-4980-8F9E-CA2B67810D0B}"/>
    <dgm:cxn modelId="{B892F05C-8043-4C9A-A265-6EF1B1729A06}" type="presOf" srcId="{FF6D842A-3A18-411E-92C2-B01C45D5D47B}" destId="{40B91EF3-AF44-4708-9DFF-5A0B683E11FA}" srcOrd="0" destOrd="0" presId="urn:microsoft.com/office/officeart/2005/8/layout/chevron2"/>
    <dgm:cxn modelId="{ABD7D2DC-7313-4F99-881D-E01D712ED2CA}" type="presOf" srcId="{21A84D3E-B1B2-426E-A0A6-FED75A34D7B0}" destId="{FF9B6FAC-0029-44C5-B20C-9AA24C4BA2D6}" srcOrd="0" destOrd="0" presId="urn:microsoft.com/office/officeart/2005/8/layout/chevron2"/>
    <dgm:cxn modelId="{B3232753-F361-43F5-8BCB-4420C2A0261D}" type="presOf" srcId="{07A9131A-C848-4B14-AC10-0BFE6AB8FC8B}" destId="{3D2417EB-E2DD-4F79-A5C1-DDF136226691}" srcOrd="0" destOrd="0" presId="urn:microsoft.com/office/officeart/2005/8/layout/chevron2"/>
    <dgm:cxn modelId="{7BEB098D-4E44-48E2-8D8B-EB489FE33246}" type="presOf" srcId="{7F1F66A3-986F-4F4D-A62D-2A4B137A98A5}" destId="{2AA40DDB-DF1E-4048-8848-8301ED32AD6A}" srcOrd="0" destOrd="0" presId="urn:microsoft.com/office/officeart/2005/8/layout/chevron2"/>
    <dgm:cxn modelId="{6B6E3E6D-BD80-4F4B-97AE-75D038161F8E}" type="presOf" srcId="{B479A43C-002F-4C1E-BC51-8389ECC18121}" destId="{108F469F-3D62-4AA2-B178-E7E584F3EE09}" srcOrd="0" destOrd="0" presId="urn:microsoft.com/office/officeart/2005/8/layout/chevron2"/>
    <dgm:cxn modelId="{6F7500D7-8174-4CAA-86A6-A1E35475DC8C}" type="presOf" srcId="{4320CF63-25F5-4E68-94D2-1FC8722B3069}" destId="{063FF701-435C-4ED4-8608-ED6DE2C555D7}" srcOrd="0" destOrd="0" presId="urn:microsoft.com/office/officeart/2005/8/layout/chevron2"/>
    <dgm:cxn modelId="{AADF4762-678D-4D8B-AAE3-9E52D10788FD}" srcId="{3FB10EAE-E097-486D-9CEA-F7EF71C91FEE}" destId="{07A9131A-C848-4B14-AC10-0BFE6AB8FC8B}" srcOrd="2" destOrd="0" parTransId="{B6819C9B-2127-4B2F-838C-4EEF33541FAB}" sibTransId="{B9D0E26D-2A8A-4A5B-92C8-7D7E32C9BB03}"/>
    <dgm:cxn modelId="{0C1BD9B8-0563-4283-AA84-72D106D3E37E}" type="presOf" srcId="{9777216A-2607-4A8E-BB70-0DFFC90ECE52}" destId="{323F6A31-F7BB-473C-9E3D-9147681C89EF}" srcOrd="0" destOrd="0" presId="urn:microsoft.com/office/officeart/2005/8/layout/chevron2"/>
    <dgm:cxn modelId="{D47C634A-25B9-43B5-B98B-7C8FF26E40A8}" type="presParOf" srcId="{55F8886F-B3F4-4C4D-85B9-5295F5DBC44B}" destId="{E552E1D9-373E-4FF3-93CA-822BF6F05B01}" srcOrd="0" destOrd="0" presId="urn:microsoft.com/office/officeart/2005/8/layout/chevron2"/>
    <dgm:cxn modelId="{3130237A-7B78-4D81-B11E-1332C6735FD5}" type="presParOf" srcId="{E552E1D9-373E-4FF3-93CA-822BF6F05B01}" destId="{3C5557D7-9BE7-450E-A4B9-8F527096F8E6}" srcOrd="0" destOrd="0" presId="urn:microsoft.com/office/officeart/2005/8/layout/chevron2"/>
    <dgm:cxn modelId="{39C77299-7601-490F-9820-B3EEF860EC6A}" type="presParOf" srcId="{E552E1D9-373E-4FF3-93CA-822BF6F05B01}" destId="{7BD66C5C-3BC2-4DE2-ABDA-BAC8B5BB48FA}" srcOrd="1" destOrd="0" presId="urn:microsoft.com/office/officeart/2005/8/layout/chevron2"/>
    <dgm:cxn modelId="{ABEC7E5D-5CA7-450D-ABE2-012A88CCC860}" type="presParOf" srcId="{55F8886F-B3F4-4C4D-85B9-5295F5DBC44B}" destId="{A0C9633B-B58E-49FC-BD13-4851005045A3}" srcOrd="1" destOrd="0" presId="urn:microsoft.com/office/officeart/2005/8/layout/chevron2"/>
    <dgm:cxn modelId="{9E3838A2-0817-4BBD-AA41-91314C933B24}" type="presParOf" srcId="{55F8886F-B3F4-4C4D-85B9-5295F5DBC44B}" destId="{6B14CE78-7167-40CB-856F-24C178FCBC35}" srcOrd="2" destOrd="0" presId="urn:microsoft.com/office/officeart/2005/8/layout/chevron2"/>
    <dgm:cxn modelId="{AEB08129-FB1F-405C-AEC6-6A2C35953900}" type="presParOf" srcId="{6B14CE78-7167-40CB-856F-24C178FCBC35}" destId="{40B91EF3-AF44-4708-9DFF-5A0B683E11FA}" srcOrd="0" destOrd="0" presId="urn:microsoft.com/office/officeart/2005/8/layout/chevron2"/>
    <dgm:cxn modelId="{C8899BD4-F72D-48B4-AAF5-8148C8400EB4}" type="presParOf" srcId="{6B14CE78-7167-40CB-856F-24C178FCBC35}" destId="{3425F120-74EE-4448-8ED7-51E6C2433A71}" srcOrd="1" destOrd="0" presId="urn:microsoft.com/office/officeart/2005/8/layout/chevron2"/>
    <dgm:cxn modelId="{B146327B-37AF-4933-BA02-A3EBCD0F3C07}" type="presParOf" srcId="{55F8886F-B3F4-4C4D-85B9-5295F5DBC44B}" destId="{A1183806-A720-4976-A319-55F1AD7328A5}" srcOrd="3" destOrd="0" presId="urn:microsoft.com/office/officeart/2005/8/layout/chevron2"/>
    <dgm:cxn modelId="{59352A01-FCAC-46F9-8E18-BBC7E432955B}" type="presParOf" srcId="{55F8886F-B3F4-4C4D-85B9-5295F5DBC44B}" destId="{363B4D5F-4B38-4180-A697-40D7DBEE8B90}" srcOrd="4" destOrd="0" presId="urn:microsoft.com/office/officeart/2005/8/layout/chevron2"/>
    <dgm:cxn modelId="{AE29D139-8BB3-44F1-BA78-805BA72DB9BC}" type="presParOf" srcId="{363B4D5F-4B38-4180-A697-40D7DBEE8B90}" destId="{3D2417EB-E2DD-4F79-A5C1-DDF136226691}" srcOrd="0" destOrd="0" presId="urn:microsoft.com/office/officeart/2005/8/layout/chevron2"/>
    <dgm:cxn modelId="{D60ACE0B-4EB9-4528-9914-3EE9A2EEA56A}" type="presParOf" srcId="{363B4D5F-4B38-4180-A697-40D7DBEE8B90}" destId="{063FF701-435C-4ED4-8608-ED6DE2C555D7}" srcOrd="1" destOrd="0" presId="urn:microsoft.com/office/officeart/2005/8/layout/chevron2"/>
    <dgm:cxn modelId="{35C0E225-F7AA-431E-8E65-969CAFD1A1D2}" type="presParOf" srcId="{55F8886F-B3F4-4C4D-85B9-5295F5DBC44B}" destId="{CE505BDD-BF27-4CC0-B1EE-F71E4726F4B9}" srcOrd="5" destOrd="0" presId="urn:microsoft.com/office/officeart/2005/8/layout/chevron2"/>
    <dgm:cxn modelId="{EBA0DD34-A30D-4BB6-BC6A-CD7B0D097AFB}" type="presParOf" srcId="{55F8886F-B3F4-4C4D-85B9-5295F5DBC44B}" destId="{AD31D016-407B-432B-AC18-EB096F3FC82A}" srcOrd="6" destOrd="0" presId="urn:microsoft.com/office/officeart/2005/8/layout/chevron2"/>
    <dgm:cxn modelId="{88B741BF-21AB-4272-B2FA-D5911670BF96}" type="presParOf" srcId="{AD31D016-407B-432B-AC18-EB096F3FC82A}" destId="{FF9B6FAC-0029-44C5-B20C-9AA24C4BA2D6}" srcOrd="0" destOrd="0" presId="urn:microsoft.com/office/officeart/2005/8/layout/chevron2"/>
    <dgm:cxn modelId="{F0B6D0B5-1DF6-4EAD-BE39-999508F601D3}" type="presParOf" srcId="{AD31D016-407B-432B-AC18-EB096F3FC82A}" destId="{108F469F-3D62-4AA2-B178-E7E584F3EE09}" srcOrd="1" destOrd="0" presId="urn:microsoft.com/office/officeart/2005/8/layout/chevron2"/>
    <dgm:cxn modelId="{5C501BDD-29F9-4675-A62B-A1F4E79C413E}" type="presParOf" srcId="{55F8886F-B3F4-4C4D-85B9-5295F5DBC44B}" destId="{3BF8F837-3841-4C79-A45F-4E6A2CE93062}" srcOrd="7" destOrd="0" presId="urn:microsoft.com/office/officeart/2005/8/layout/chevron2"/>
    <dgm:cxn modelId="{73EA6335-DA2E-46BB-BD74-62109BD7FB5F}" type="presParOf" srcId="{55F8886F-B3F4-4C4D-85B9-5295F5DBC44B}" destId="{7F07F441-6A97-46CF-8AD4-CBC8BC0781A9}" srcOrd="8" destOrd="0" presId="urn:microsoft.com/office/officeart/2005/8/layout/chevron2"/>
    <dgm:cxn modelId="{E31455A1-C3D9-4A8B-9649-967EDC529890}" type="presParOf" srcId="{7F07F441-6A97-46CF-8AD4-CBC8BC0781A9}" destId="{2AA40DDB-DF1E-4048-8848-8301ED32AD6A}" srcOrd="0" destOrd="0" presId="urn:microsoft.com/office/officeart/2005/8/layout/chevron2"/>
    <dgm:cxn modelId="{2707F6BF-8505-4E0A-9321-DDFA7E2EEC02}" type="presParOf" srcId="{7F07F441-6A97-46CF-8AD4-CBC8BC0781A9}" destId="{323F6A31-F7BB-473C-9E3D-9147681C89EF}" srcOrd="1" destOrd="0" presId="urn:microsoft.com/office/officeart/2005/8/layout/chevron2"/>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1BF761-98DB-47D9-B590-AEE59B041E04}" type="doc">
      <dgm:prSet loTypeId="urn:microsoft.com/office/officeart/2005/8/layout/vList2#1" loCatId="list" qsTypeId="urn:microsoft.com/office/officeart/2005/8/quickstyle/simple1#3" qsCatId="simple" csTypeId="urn:microsoft.com/office/officeart/2005/8/colors/accent1_2#4" csCatId="accent1" phldr="1"/>
      <dgm:spPr/>
      <dgm:t>
        <a:bodyPr/>
        <a:lstStyle/>
        <a:p>
          <a:endParaRPr lang="zh-CN" altLang="en-US"/>
        </a:p>
      </dgm:t>
    </dgm:pt>
    <dgm:pt modelId="{D1F27BD4-25DB-4556-A139-FA35B29D1F3E}">
      <dgm:prSet custT="1"/>
      <dgm:spPr>
        <a:solidFill>
          <a:srgbClr val="CCFF33"/>
        </a:solidFill>
      </dgm:spPr>
      <dgm:t>
        <a:bodyPr/>
        <a:lstStyle/>
        <a:p>
          <a:pPr rtl="0"/>
          <a:r>
            <a:rPr lang="zh-CN" altLang="en-US" sz="2000" dirty="0" smtClean="0">
              <a:solidFill>
                <a:schemeClr val="tx1"/>
              </a:solidFill>
              <a:latin typeface="微软雅黑" panose="020B0503020204020204" pitchFamily="34" charset="-122"/>
              <a:ea typeface="微软雅黑" panose="020B0503020204020204" pitchFamily="34" charset="-122"/>
            </a:rPr>
            <a:t>   中国梦是历史的、现实的，也是未来的。</a:t>
          </a:r>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461422EC-BED7-4E2C-BF05-3D72F624A16A}" type="parTrans" cxnId="{473027BA-D9D7-45D0-A986-9DDCD75D04EF}">
      <dgm:prSet/>
      <dgm:spPr/>
      <dgm:t>
        <a:bodyPr/>
        <a:lstStyle/>
        <a:p>
          <a:endParaRPr lang="zh-CN" altLang="en-US"/>
        </a:p>
      </dgm:t>
    </dgm:pt>
    <dgm:pt modelId="{7CAAC157-E630-4418-A378-3F2537118FB7}" type="sibTrans" cxnId="{473027BA-D9D7-45D0-A986-9DDCD75D04EF}">
      <dgm:prSet/>
      <dgm:spPr/>
      <dgm:t>
        <a:bodyPr/>
        <a:lstStyle/>
        <a:p>
          <a:endParaRPr lang="zh-CN" altLang="en-US"/>
        </a:p>
      </dgm:t>
    </dgm:pt>
    <dgm:pt modelId="{4DD62610-17A4-4E47-B495-2209B71C27BB}">
      <dgm:prSet custT="1"/>
      <dgm:spPr>
        <a:solidFill>
          <a:srgbClr val="CCFF33"/>
        </a:solidFill>
      </dgm:spPr>
      <dgm:t>
        <a:bodyPr/>
        <a:lstStyle/>
        <a:p>
          <a:pPr rtl="0"/>
          <a:r>
            <a:rPr lang="zh-CN" altLang="en-US" sz="2000" dirty="0" smtClean="0">
              <a:solidFill>
                <a:schemeClr val="tx1"/>
              </a:solidFill>
              <a:latin typeface="微软雅黑" panose="020B0503020204020204" pitchFamily="34" charset="-122"/>
              <a:ea typeface="微软雅黑" panose="020B0503020204020204" pitchFamily="34" charset="-122"/>
            </a:rPr>
            <a:t>   中国梦是国家的、民族的，也是每一个中国人的。</a:t>
          </a:r>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800825F2-7EA6-4F42-B24B-526DE71B9512}" type="parTrans" cxnId="{DD4EA980-7C19-4CD6-B814-AF7D09939E36}">
      <dgm:prSet/>
      <dgm:spPr/>
      <dgm:t>
        <a:bodyPr/>
        <a:lstStyle/>
        <a:p>
          <a:endParaRPr lang="zh-CN" altLang="en-US"/>
        </a:p>
      </dgm:t>
    </dgm:pt>
    <dgm:pt modelId="{121D0C08-DAE5-4A5E-A82E-88A308FDEA8F}" type="sibTrans" cxnId="{DD4EA980-7C19-4CD6-B814-AF7D09939E36}">
      <dgm:prSet/>
      <dgm:spPr/>
      <dgm:t>
        <a:bodyPr/>
        <a:lstStyle/>
        <a:p>
          <a:endParaRPr lang="zh-CN" altLang="en-US"/>
        </a:p>
      </dgm:t>
    </dgm:pt>
    <dgm:pt modelId="{317B4E78-3BFC-4ABB-BA17-6024515841D9}" type="pres">
      <dgm:prSet presAssocID="{691BF761-98DB-47D9-B590-AEE59B041E04}" presName="linear" presStyleCnt="0">
        <dgm:presLayoutVars>
          <dgm:animLvl val="lvl"/>
          <dgm:resizeHandles val="exact"/>
        </dgm:presLayoutVars>
      </dgm:prSet>
      <dgm:spPr/>
      <dgm:t>
        <a:bodyPr/>
        <a:lstStyle/>
        <a:p>
          <a:endParaRPr lang="zh-CN" altLang="en-US"/>
        </a:p>
      </dgm:t>
    </dgm:pt>
    <dgm:pt modelId="{14B0B3AE-B729-482E-A6A5-0488EA18220C}" type="pres">
      <dgm:prSet presAssocID="{D1F27BD4-25DB-4556-A139-FA35B29D1F3E}" presName="parentText" presStyleLbl="node1" presStyleIdx="0" presStyleCnt="2" custLinFactY="-27889" custLinFactNeighborY="-100000">
        <dgm:presLayoutVars>
          <dgm:chMax val="0"/>
          <dgm:bulletEnabled val="1"/>
        </dgm:presLayoutVars>
      </dgm:prSet>
      <dgm:spPr/>
      <dgm:t>
        <a:bodyPr/>
        <a:lstStyle/>
        <a:p>
          <a:endParaRPr lang="zh-CN" altLang="en-US"/>
        </a:p>
      </dgm:t>
    </dgm:pt>
    <dgm:pt modelId="{24A5CA31-EBBD-4BEA-A3D0-1A871351BB63}" type="pres">
      <dgm:prSet presAssocID="{7CAAC157-E630-4418-A378-3F2537118FB7}" presName="spacer" presStyleCnt="0"/>
      <dgm:spPr/>
    </dgm:pt>
    <dgm:pt modelId="{98D13C2D-12CC-4FF0-BDF9-3ADFC94C4F55}" type="pres">
      <dgm:prSet presAssocID="{4DD62610-17A4-4E47-B495-2209B71C27BB}" presName="parentText" presStyleLbl="node1" presStyleIdx="1" presStyleCnt="2" custLinFactNeighborY="16031">
        <dgm:presLayoutVars>
          <dgm:chMax val="0"/>
          <dgm:bulletEnabled val="1"/>
        </dgm:presLayoutVars>
      </dgm:prSet>
      <dgm:spPr/>
      <dgm:t>
        <a:bodyPr/>
        <a:lstStyle/>
        <a:p>
          <a:endParaRPr lang="zh-CN" altLang="en-US"/>
        </a:p>
      </dgm:t>
    </dgm:pt>
  </dgm:ptLst>
  <dgm:cxnLst>
    <dgm:cxn modelId="{1BA269A6-C1F2-4595-8866-3BE38AFC989A}" type="presOf" srcId="{D1F27BD4-25DB-4556-A139-FA35B29D1F3E}" destId="{14B0B3AE-B729-482E-A6A5-0488EA18220C}" srcOrd="0" destOrd="0" presId="urn:microsoft.com/office/officeart/2005/8/layout/vList2#1"/>
    <dgm:cxn modelId="{46132763-C90E-40F4-8225-D22008F1D8AE}" type="presOf" srcId="{4DD62610-17A4-4E47-B495-2209B71C27BB}" destId="{98D13C2D-12CC-4FF0-BDF9-3ADFC94C4F55}" srcOrd="0" destOrd="0" presId="urn:microsoft.com/office/officeart/2005/8/layout/vList2#1"/>
    <dgm:cxn modelId="{473027BA-D9D7-45D0-A986-9DDCD75D04EF}" srcId="{691BF761-98DB-47D9-B590-AEE59B041E04}" destId="{D1F27BD4-25DB-4556-A139-FA35B29D1F3E}" srcOrd="0" destOrd="0" parTransId="{461422EC-BED7-4E2C-BF05-3D72F624A16A}" sibTransId="{7CAAC157-E630-4418-A378-3F2537118FB7}"/>
    <dgm:cxn modelId="{F4C581B8-F6F7-4B28-A751-18C347AFA185}" type="presOf" srcId="{691BF761-98DB-47D9-B590-AEE59B041E04}" destId="{317B4E78-3BFC-4ABB-BA17-6024515841D9}" srcOrd="0" destOrd="0" presId="urn:microsoft.com/office/officeart/2005/8/layout/vList2#1"/>
    <dgm:cxn modelId="{DD4EA980-7C19-4CD6-B814-AF7D09939E36}" srcId="{691BF761-98DB-47D9-B590-AEE59B041E04}" destId="{4DD62610-17A4-4E47-B495-2209B71C27BB}" srcOrd="1" destOrd="0" parTransId="{800825F2-7EA6-4F42-B24B-526DE71B9512}" sibTransId="{121D0C08-DAE5-4A5E-A82E-88A308FDEA8F}"/>
    <dgm:cxn modelId="{752C2FC8-9036-434A-A2B8-064313FAA8C7}" type="presParOf" srcId="{317B4E78-3BFC-4ABB-BA17-6024515841D9}" destId="{14B0B3AE-B729-482E-A6A5-0488EA18220C}" srcOrd="0" destOrd="0" presId="urn:microsoft.com/office/officeart/2005/8/layout/vList2#1"/>
    <dgm:cxn modelId="{87EF939B-D844-424A-8226-ABAFFDD9027A}" type="presParOf" srcId="{317B4E78-3BFC-4ABB-BA17-6024515841D9}" destId="{24A5CA31-EBBD-4BEA-A3D0-1A871351BB63}" srcOrd="1" destOrd="0" presId="urn:microsoft.com/office/officeart/2005/8/layout/vList2#1"/>
    <dgm:cxn modelId="{E0A16293-F527-4FD1-BA28-0F49D031CA76}" type="presParOf" srcId="{317B4E78-3BFC-4ABB-BA17-6024515841D9}" destId="{98D13C2D-12CC-4FF0-BDF9-3ADFC94C4F55}" srcOrd="2" destOrd="0" presId="urn:microsoft.com/office/officeart/2005/8/layout/vList2#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4951C8-C123-4124-98F8-5DB3897D660D}" type="doc">
      <dgm:prSet loTypeId="urn:microsoft.com/office/officeart/2005/8/layout/vList2#2" loCatId="list" qsTypeId="urn:microsoft.com/office/officeart/2005/8/quickstyle/simple1#4" qsCatId="simple" csTypeId="urn:microsoft.com/office/officeart/2005/8/colors/accent1_2#5" csCatId="accent1" phldr="1"/>
      <dgm:spPr/>
      <dgm:t>
        <a:bodyPr/>
        <a:lstStyle/>
        <a:p>
          <a:endParaRPr lang="zh-CN" altLang="en-US"/>
        </a:p>
      </dgm:t>
    </dgm:pt>
    <dgm:pt modelId="{9A3A25EF-9EAB-406F-9AA3-3A995E933945}">
      <dgm:prSet custT="1"/>
      <dgm:spPr>
        <a:solidFill>
          <a:srgbClr val="FFC000"/>
        </a:solidFill>
      </dgm:spPr>
      <dgm:t>
        <a:bodyPr/>
        <a:lstStyle/>
        <a:p>
          <a:pPr rtl="0"/>
          <a:r>
            <a:rPr lang="zh-CN" altLang="en-US" sz="2000" dirty="0" smtClean="0">
              <a:solidFill>
                <a:schemeClr val="tx1"/>
              </a:solidFill>
              <a:latin typeface="微软雅黑" panose="020B0503020204020204" pitchFamily="34" charset="-122"/>
              <a:ea typeface="微软雅黑" panose="020B0503020204020204" pitchFamily="34" charset="-122"/>
            </a:rPr>
            <a:t>  要有崇高的理念信念，牢记使命，自信自励。</a:t>
          </a:r>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8E1DDF3C-B856-4984-9300-D2AC5CA9194F}" type="parTrans" cxnId="{7CC02028-3635-40DA-B5F5-37AF3B0EA6BE}">
      <dgm:prSet/>
      <dgm:spPr/>
      <dgm:t>
        <a:bodyPr/>
        <a:lstStyle/>
        <a:p>
          <a:endParaRPr lang="zh-CN" altLang="en-US"/>
        </a:p>
      </dgm:t>
    </dgm:pt>
    <dgm:pt modelId="{A1F96942-6C2A-473E-BE26-3CB0271B73C5}" type="sibTrans" cxnId="{7CC02028-3635-40DA-B5F5-37AF3B0EA6BE}">
      <dgm:prSet/>
      <dgm:spPr/>
      <dgm:t>
        <a:bodyPr/>
        <a:lstStyle/>
        <a:p>
          <a:endParaRPr lang="zh-CN" altLang="en-US"/>
        </a:p>
      </dgm:t>
    </dgm:pt>
    <dgm:pt modelId="{00843F60-8E7C-4CA0-A2DF-EC0FBEEDA123}">
      <dgm:prSet custT="1"/>
      <dgm:spPr>
        <a:solidFill>
          <a:srgbClr val="FFC000"/>
        </a:solidFill>
      </dgm:spPr>
      <dgm:t>
        <a:bodyPr/>
        <a:lstStyle/>
        <a:p>
          <a:pPr rtl="0"/>
          <a:r>
            <a:rPr lang="zh-CN" altLang="en-US" sz="2000" dirty="0" smtClean="0">
              <a:solidFill>
                <a:schemeClr val="tx1"/>
              </a:solidFill>
              <a:latin typeface="微软雅黑" panose="020B0503020204020204" pitchFamily="34" charset="-122"/>
              <a:ea typeface="微软雅黑" panose="020B0503020204020204" pitchFamily="34" charset="-122"/>
            </a:rPr>
            <a:t>  要有高强的本领才干，勤奋学习，全面发展。</a:t>
          </a:r>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2C6631B8-D3A9-4C1B-BCBB-203DF7533EB5}" type="parTrans" cxnId="{A80EB841-BCEB-4F3A-8F51-BAC6D267AD9A}">
      <dgm:prSet/>
      <dgm:spPr/>
      <dgm:t>
        <a:bodyPr/>
        <a:lstStyle/>
        <a:p>
          <a:endParaRPr lang="zh-CN" altLang="en-US"/>
        </a:p>
      </dgm:t>
    </dgm:pt>
    <dgm:pt modelId="{C3742475-6EC7-4EE3-931E-1770DD7449DD}" type="sibTrans" cxnId="{A80EB841-BCEB-4F3A-8F51-BAC6D267AD9A}">
      <dgm:prSet/>
      <dgm:spPr/>
      <dgm:t>
        <a:bodyPr/>
        <a:lstStyle/>
        <a:p>
          <a:endParaRPr lang="zh-CN" altLang="en-US"/>
        </a:p>
      </dgm:t>
    </dgm:pt>
    <dgm:pt modelId="{B3851524-A8F9-4A33-8B4D-934ED88DB794}">
      <dgm:prSet custT="1"/>
      <dgm:spPr>
        <a:solidFill>
          <a:srgbClr val="FFC000"/>
        </a:solidFill>
      </dgm:spPr>
      <dgm:t>
        <a:bodyPr/>
        <a:lstStyle/>
        <a:p>
          <a:pPr rtl="0"/>
          <a:r>
            <a:rPr lang="zh-CN" altLang="en-US" sz="2000" dirty="0" smtClean="0">
              <a:solidFill>
                <a:schemeClr val="tx1"/>
              </a:solidFill>
              <a:latin typeface="微软雅黑" panose="020B0503020204020204" pitchFamily="34" charset="-122"/>
              <a:ea typeface="微软雅黑" panose="020B0503020204020204" pitchFamily="34" charset="-122"/>
            </a:rPr>
            <a:t>  要有天下兴亡、匹夫有责的担当精神，讲求奉献，实干进取。</a:t>
          </a:r>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672DF2D2-3BA1-4E55-81E3-337925242A7B}" type="parTrans" cxnId="{BE3F4CF6-C1B3-47C0-B8DF-14B58F49D83E}">
      <dgm:prSet/>
      <dgm:spPr/>
      <dgm:t>
        <a:bodyPr/>
        <a:lstStyle/>
        <a:p>
          <a:endParaRPr lang="zh-CN" altLang="en-US"/>
        </a:p>
      </dgm:t>
    </dgm:pt>
    <dgm:pt modelId="{BE61C3F8-851B-479C-A041-C700540C1935}" type="sibTrans" cxnId="{BE3F4CF6-C1B3-47C0-B8DF-14B58F49D83E}">
      <dgm:prSet/>
      <dgm:spPr/>
      <dgm:t>
        <a:bodyPr/>
        <a:lstStyle/>
        <a:p>
          <a:endParaRPr lang="zh-CN" altLang="en-US"/>
        </a:p>
      </dgm:t>
    </dgm:pt>
    <dgm:pt modelId="{9738A8D7-F186-451E-A03F-F862E19EB799}" type="pres">
      <dgm:prSet presAssocID="{4D4951C8-C123-4124-98F8-5DB3897D660D}" presName="linear" presStyleCnt="0">
        <dgm:presLayoutVars>
          <dgm:animLvl val="lvl"/>
          <dgm:resizeHandles val="exact"/>
        </dgm:presLayoutVars>
      </dgm:prSet>
      <dgm:spPr/>
      <dgm:t>
        <a:bodyPr/>
        <a:lstStyle/>
        <a:p>
          <a:endParaRPr lang="zh-CN" altLang="en-US"/>
        </a:p>
      </dgm:t>
    </dgm:pt>
    <dgm:pt modelId="{3DDF5EA7-BB83-4E5A-BC70-A5E32C0C60D4}" type="pres">
      <dgm:prSet presAssocID="{9A3A25EF-9EAB-406F-9AA3-3A995E933945}" presName="parentText" presStyleLbl="node1" presStyleIdx="0" presStyleCnt="3" custLinFactNeighborX="505" custLinFactNeighborY="-46480">
        <dgm:presLayoutVars>
          <dgm:chMax val="0"/>
          <dgm:bulletEnabled val="1"/>
        </dgm:presLayoutVars>
      </dgm:prSet>
      <dgm:spPr/>
      <dgm:t>
        <a:bodyPr/>
        <a:lstStyle/>
        <a:p>
          <a:endParaRPr lang="zh-CN" altLang="en-US"/>
        </a:p>
      </dgm:t>
    </dgm:pt>
    <dgm:pt modelId="{0388D9E2-D4A5-40AA-A951-9E2DBAF263B6}" type="pres">
      <dgm:prSet presAssocID="{A1F96942-6C2A-473E-BE26-3CB0271B73C5}" presName="spacer" presStyleCnt="0"/>
      <dgm:spPr/>
    </dgm:pt>
    <dgm:pt modelId="{66589BBC-72CE-4F00-BAFC-E4117128293D}" type="pres">
      <dgm:prSet presAssocID="{00843F60-8E7C-4CA0-A2DF-EC0FBEEDA123}" presName="parentText" presStyleLbl="node1" presStyleIdx="1" presStyleCnt="3">
        <dgm:presLayoutVars>
          <dgm:chMax val="0"/>
          <dgm:bulletEnabled val="1"/>
        </dgm:presLayoutVars>
      </dgm:prSet>
      <dgm:spPr/>
      <dgm:t>
        <a:bodyPr/>
        <a:lstStyle/>
        <a:p>
          <a:endParaRPr lang="zh-CN" altLang="en-US"/>
        </a:p>
      </dgm:t>
    </dgm:pt>
    <dgm:pt modelId="{D05AA1E9-1B5D-4BAE-B831-6DF4464DE4C8}" type="pres">
      <dgm:prSet presAssocID="{C3742475-6EC7-4EE3-931E-1770DD7449DD}" presName="spacer" presStyleCnt="0"/>
      <dgm:spPr/>
    </dgm:pt>
    <dgm:pt modelId="{8519A5F6-3069-4CEB-9D64-F1D88DFF99C8}" type="pres">
      <dgm:prSet presAssocID="{B3851524-A8F9-4A33-8B4D-934ED88DB794}" presName="parentText" presStyleLbl="node1" presStyleIdx="2" presStyleCnt="3" custLinFactNeighborX="505" custLinFactNeighborY="45264">
        <dgm:presLayoutVars>
          <dgm:chMax val="0"/>
          <dgm:bulletEnabled val="1"/>
        </dgm:presLayoutVars>
      </dgm:prSet>
      <dgm:spPr/>
      <dgm:t>
        <a:bodyPr/>
        <a:lstStyle/>
        <a:p>
          <a:endParaRPr lang="zh-CN" altLang="en-US"/>
        </a:p>
      </dgm:t>
    </dgm:pt>
  </dgm:ptLst>
  <dgm:cxnLst>
    <dgm:cxn modelId="{BE3F4CF6-C1B3-47C0-B8DF-14B58F49D83E}" srcId="{4D4951C8-C123-4124-98F8-5DB3897D660D}" destId="{B3851524-A8F9-4A33-8B4D-934ED88DB794}" srcOrd="2" destOrd="0" parTransId="{672DF2D2-3BA1-4E55-81E3-337925242A7B}" sibTransId="{BE61C3F8-851B-479C-A041-C700540C1935}"/>
    <dgm:cxn modelId="{A80EB841-BCEB-4F3A-8F51-BAC6D267AD9A}" srcId="{4D4951C8-C123-4124-98F8-5DB3897D660D}" destId="{00843F60-8E7C-4CA0-A2DF-EC0FBEEDA123}" srcOrd="1" destOrd="0" parTransId="{2C6631B8-D3A9-4C1B-BCBB-203DF7533EB5}" sibTransId="{C3742475-6EC7-4EE3-931E-1770DD7449DD}"/>
    <dgm:cxn modelId="{8B87A27E-8F51-4C25-A1A5-3424BD5BD181}" type="presOf" srcId="{4D4951C8-C123-4124-98F8-5DB3897D660D}" destId="{9738A8D7-F186-451E-A03F-F862E19EB799}" srcOrd="0" destOrd="0" presId="urn:microsoft.com/office/officeart/2005/8/layout/vList2#2"/>
    <dgm:cxn modelId="{7CC02028-3635-40DA-B5F5-37AF3B0EA6BE}" srcId="{4D4951C8-C123-4124-98F8-5DB3897D660D}" destId="{9A3A25EF-9EAB-406F-9AA3-3A995E933945}" srcOrd="0" destOrd="0" parTransId="{8E1DDF3C-B856-4984-9300-D2AC5CA9194F}" sibTransId="{A1F96942-6C2A-473E-BE26-3CB0271B73C5}"/>
    <dgm:cxn modelId="{8979561C-482B-4955-8260-577EB0097CB8}" type="presOf" srcId="{9A3A25EF-9EAB-406F-9AA3-3A995E933945}" destId="{3DDF5EA7-BB83-4E5A-BC70-A5E32C0C60D4}" srcOrd="0" destOrd="0" presId="urn:microsoft.com/office/officeart/2005/8/layout/vList2#2"/>
    <dgm:cxn modelId="{121C68B7-502C-4B8C-B80E-BCE59FB68631}" type="presOf" srcId="{B3851524-A8F9-4A33-8B4D-934ED88DB794}" destId="{8519A5F6-3069-4CEB-9D64-F1D88DFF99C8}" srcOrd="0" destOrd="0" presId="urn:microsoft.com/office/officeart/2005/8/layout/vList2#2"/>
    <dgm:cxn modelId="{E5AFCE51-819B-42B1-9770-3E24D6ACC3DF}" type="presOf" srcId="{00843F60-8E7C-4CA0-A2DF-EC0FBEEDA123}" destId="{66589BBC-72CE-4F00-BAFC-E4117128293D}" srcOrd="0" destOrd="0" presId="urn:microsoft.com/office/officeart/2005/8/layout/vList2#2"/>
    <dgm:cxn modelId="{19D14F3E-C081-490D-81E2-871BAEBAFF68}" type="presParOf" srcId="{9738A8D7-F186-451E-A03F-F862E19EB799}" destId="{3DDF5EA7-BB83-4E5A-BC70-A5E32C0C60D4}" srcOrd="0" destOrd="0" presId="urn:microsoft.com/office/officeart/2005/8/layout/vList2#2"/>
    <dgm:cxn modelId="{86FF7AC4-0B28-4CD8-9402-41DB8CCDBEA9}" type="presParOf" srcId="{9738A8D7-F186-451E-A03F-F862E19EB799}" destId="{0388D9E2-D4A5-40AA-A951-9E2DBAF263B6}" srcOrd="1" destOrd="0" presId="urn:microsoft.com/office/officeart/2005/8/layout/vList2#2"/>
    <dgm:cxn modelId="{2C7515CF-E0FC-4707-BD35-6D5407F4815D}" type="presParOf" srcId="{9738A8D7-F186-451E-A03F-F862E19EB799}" destId="{66589BBC-72CE-4F00-BAFC-E4117128293D}" srcOrd="2" destOrd="0" presId="urn:microsoft.com/office/officeart/2005/8/layout/vList2#2"/>
    <dgm:cxn modelId="{500D33EA-A8AD-489F-9A07-6EB62231D1F5}" type="presParOf" srcId="{9738A8D7-F186-451E-A03F-F862E19EB799}" destId="{D05AA1E9-1B5D-4BAE-B831-6DF4464DE4C8}" srcOrd="3" destOrd="0" presId="urn:microsoft.com/office/officeart/2005/8/layout/vList2#2"/>
    <dgm:cxn modelId="{DE1CDBE5-8B2E-491D-BBB0-E7C6D23171CA}" type="presParOf" srcId="{9738A8D7-F186-451E-A03F-F862E19EB799}" destId="{8519A5F6-3069-4CEB-9D64-F1D88DFF99C8}" srcOrd="4" destOrd="0" presId="urn:microsoft.com/office/officeart/2005/8/layout/vList2#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4862F5-224B-47AB-95BD-D6F04FB68B12}" type="doc">
      <dgm:prSet loTypeId="urn:microsoft.com/office/officeart/2005/8/layout/gear1#1" loCatId="process" qsTypeId="urn:microsoft.com/office/officeart/2005/8/quickstyle/simple1#5" qsCatId="simple" csTypeId="urn:microsoft.com/office/officeart/2005/8/colors/accent1_2#6" csCatId="accent1" phldr="1"/>
      <dgm:spPr/>
    </dgm:pt>
    <dgm:pt modelId="{1308AAC4-56E7-4B7E-8D31-3E2670EF1054}">
      <dgm:prSet phldrT="[文本]" custT="1"/>
      <dgm:spPr>
        <a:solidFill>
          <a:srgbClr val="FF0000"/>
        </a:solidFill>
      </dgm:spPr>
      <dgm:t>
        <a:bodyPr/>
        <a:lstStyle/>
        <a:p>
          <a:r>
            <a:rPr lang="zh-CN" altLang="en-US" sz="2000" b="0" dirty="0" smtClean="0">
              <a:latin typeface="微软雅黑" panose="020B0503020204020204" pitchFamily="34" charset="-122"/>
              <a:ea typeface="微软雅黑" panose="020B0503020204020204" pitchFamily="34" charset="-122"/>
            </a:rPr>
            <a:t>思想政治素质</a:t>
          </a:r>
          <a:endParaRPr lang="zh-CN" altLang="en-US" sz="2000" b="0" dirty="0">
            <a:latin typeface="微软雅黑" panose="020B0503020204020204" pitchFamily="34" charset="-122"/>
            <a:ea typeface="微软雅黑" panose="020B0503020204020204" pitchFamily="34" charset="-122"/>
          </a:endParaRPr>
        </a:p>
      </dgm:t>
    </dgm:pt>
    <dgm:pt modelId="{66E333BF-6AA0-4919-83F6-859A7B1131E2}" type="parTrans" cxnId="{B06DDABB-0FCD-438D-8571-19A24DFFCAF5}">
      <dgm:prSet/>
      <dgm:spPr/>
      <dgm:t>
        <a:bodyPr/>
        <a:lstStyle/>
        <a:p>
          <a:endParaRPr lang="zh-CN" altLang="en-US"/>
        </a:p>
      </dgm:t>
    </dgm:pt>
    <dgm:pt modelId="{E6D5F695-2335-4387-81F6-9E182FC20263}" type="sibTrans" cxnId="{B06DDABB-0FCD-438D-8571-19A24DFFCAF5}">
      <dgm:prSet/>
      <dgm:spPr/>
      <dgm:t>
        <a:bodyPr/>
        <a:lstStyle/>
        <a:p>
          <a:endParaRPr lang="zh-CN" altLang="en-US"/>
        </a:p>
      </dgm:t>
    </dgm:pt>
    <dgm:pt modelId="{0175349B-9D59-4BF0-A406-2352C64F98E8}">
      <dgm:prSet phldrT="[文本]" custT="1"/>
      <dgm:spPr>
        <a:solidFill>
          <a:srgbClr val="0070C0"/>
        </a:solidFill>
      </dgm:spPr>
      <dgm:t>
        <a:bodyPr/>
        <a:lstStyle/>
        <a:p>
          <a:r>
            <a:rPr lang="zh-CN" altLang="en-US" sz="2000" b="0" dirty="0" smtClean="0">
              <a:latin typeface="微软雅黑" panose="020B0503020204020204" pitchFamily="34" charset="-122"/>
              <a:ea typeface="微软雅黑" panose="020B0503020204020204" pitchFamily="34" charset="-122"/>
            </a:rPr>
            <a:t>法治素养</a:t>
          </a:r>
          <a:endParaRPr lang="zh-CN" altLang="en-US" sz="2000" b="0" dirty="0">
            <a:latin typeface="微软雅黑" panose="020B0503020204020204" pitchFamily="34" charset="-122"/>
            <a:ea typeface="微软雅黑" panose="020B0503020204020204" pitchFamily="34" charset="-122"/>
          </a:endParaRPr>
        </a:p>
      </dgm:t>
    </dgm:pt>
    <dgm:pt modelId="{932ACE8D-E477-4458-8516-4995D1DE9A63}" type="parTrans" cxnId="{E5A7BCEC-FD6B-4E72-BFDA-1397705283DE}">
      <dgm:prSet/>
      <dgm:spPr/>
      <dgm:t>
        <a:bodyPr/>
        <a:lstStyle/>
        <a:p>
          <a:endParaRPr lang="zh-CN" altLang="en-US"/>
        </a:p>
      </dgm:t>
    </dgm:pt>
    <dgm:pt modelId="{269DB16E-1FA4-4AE7-A746-73E9CCF11D3C}" type="sibTrans" cxnId="{E5A7BCEC-FD6B-4E72-BFDA-1397705283DE}">
      <dgm:prSet/>
      <dgm:spPr/>
      <dgm:t>
        <a:bodyPr/>
        <a:lstStyle/>
        <a:p>
          <a:endParaRPr lang="zh-CN" altLang="en-US"/>
        </a:p>
      </dgm:t>
    </dgm:pt>
    <dgm:pt modelId="{1A1EFEEA-7B67-45C3-B1F8-533A78BC345A}">
      <dgm:prSet phldrT="[文本]" custT="1"/>
      <dgm:spPr>
        <a:solidFill>
          <a:srgbClr val="00B050"/>
        </a:solidFill>
      </dgm:spPr>
      <dgm:t>
        <a:bodyPr/>
        <a:lstStyle/>
        <a:p>
          <a:r>
            <a:rPr lang="zh-CN" altLang="en-US" sz="2000" b="0" dirty="0" smtClean="0">
              <a:latin typeface="微软雅黑" panose="020B0503020204020204" pitchFamily="34" charset="-122"/>
              <a:ea typeface="微软雅黑" panose="020B0503020204020204" pitchFamily="34" charset="-122"/>
            </a:rPr>
            <a:t>道德素质</a:t>
          </a:r>
          <a:endParaRPr lang="zh-CN" altLang="en-US" sz="2000" b="0" dirty="0">
            <a:latin typeface="微软雅黑" panose="020B0503020204020204" pitchFamily="34" charset="-122"/>
            <a:ea typeface="微软雅黑" panose="020B0503020204020204" pitchFamily="34" charset="-122"/>
          </a:endParaRPr>
        </a:p>
      </dgm:t>
    </dgm:pt>
    <dgm:pt modelId="{EDD77A23-C2CF-4F0C-818E-71B53B927F2E}" type="parTrans" cxnId="{E433FF06-4925-4542-8B8C-51CA13F564DD}">
      <dgm:prSet/>
      <dgm:spPr/>
      <dgm:t>
        <a:bodyPr/>
        <a:lstStyle/>
        <a:p>
          <a:endParaRPr lang="zh-CN" altLang="en-US"/>
        </a:p>
      </dgm:t>
    </dgm:pt>
    <dgm:pt modelId="{7A45992C-E890-4745-9E8F-88B8D2F1A2FD}" type="sibTrans" cxnId="{E433FF06-4925-4542-8B8C-51CA13F564DD}">
      <dgm:prSet/>
      <dgm:spPr/>
      <dgm:t>
        <a:bodyPr/>
        <a:lstStyle/>
        <a:p>
          <a:endParaRPr lang="zh-CN" altLang="en-US"/>
        </a:p>
      </dgm:t>
    </dgm:pt>
    <dgm:pt modelId="{0484F5EC-0008-4870-95B1-4D9BC82316FB}" type="pres">
      <dgm:prSet presAssocID="{134862F5-224B-47AB-95BD-D6F04FB68B12}" presName="composite" presStyleCnt="0">
        <dgm:presLayoutVars>
          <dgm:chMax val="3"/>
          <dgm:animLvl val="lvl"/>
          <dgm:resizeHandles val="exact"/>
        </dgm:presLayoutVars>
      </dgm:prSet>
      <dgm:spPr/>
    </dgm:pt>
    <dgm:pt modelId="{B8CB5DA9-2855-49A8-A96D-7484752668F0}" type="pres">
      <dgm:prSet presAssocID="{1308AAC4-56E7-4B7E-8D31-3E2670EF1054}" presName="gear1" presStyleLbl="node1" presStyleIdx="0" presStyleCnt="3">
        <dgm:presLayoutVars>
          <dgm:chMax val="1"/>
          <dgm:bulletEnabled val="1"/>
        </dgm:presLayoutVars>
      </dgm:prSet>
      <dgm:spPr/>
      <dgm:t>
        <a:bodyPr/>
        <a:lstStyle/>
        <a:p>
          <a:endParaRPr lang="zh-CN" altLang="en-US"/>
        </a:p>
      </dgm:t>
    </dgm:pt>
    <dgm:pt modelId="{5DCA1D95-21BD-45C2-8C62-7E6803951EAC}" type="pres">
      <dgm:prSet presAssocID="{1308AAC4-56E7-4B7E-8D31-3E2670EF1054}" presName="gear1srcNode" presStyleLbl="node1" presStyleIdx="0" presStyleCnt="3"/>
      <dgm:spPr/>
      <dgm:t>
        <a:bodyPr/>
        <a:lstStyle/>
        <a:p>
          <a:endParaRPr lang="zh-CN" altLang="en-US"/>
        </a:p>
      </dgm:t>
    </dgm:pt>
    <dgm:pt modelId="{4442D5F9-ABB6-4E4F-9198-4E92AE8BF8A2}" type="pres">
      <dgm:prSet presAssocID="{1308AAC4-56E7-4B7E-8D31-3E2670EF1054}" presName="gear1dstNode" presStyleLbl="node1" presStyleIdx="0" presStyleCnt="3"/>
      <dgm:spPr/>
      <dgm:t>
        <a:bodyPr/>
        <a:lstStyle/>
        <a:p>
          <a:endParaRPr lang="zh-CN" altLang="en-US"/>
        </a:p>
      </dgm:t>
    </dgm:pt>
    <dgm:pt modelId="{B4F7217F-3A5B-433C-9C6D-06A715589187}" type="pres">
      <dgm:prSet presAssocID="{0175349B-9D59-4BF0-A406-2352C64F98E8}" presName="gear2" presStyleLbl="node1" presStyleIdx="1" presStyleCnt="3">
        <dgm:presLayoutVars>
          <dgm:chMax val="1"/>
          <dgm:bulletEnabled val="1"/>
        </dgm:presLayoutVars>
      </dgm:prSet>
      <dgm:spPr/>
      <dgm:t>
        <a:bodyPr/>
        <a:lstStyle/>
        <a:p>
          <a:endParaRPr lang="zh-CN" altLang="en-US"/>
        </a:p>
      </dgm:t>
    </dgm:pt>
    <dgm:pt modelId="{2AEC1162-F212-4ACB-B634-C40698335D79}" type="pres">
      <dgm:prSet presAssocID="{0175349B-9D59-4BF0-A406-2352C64F98E8}" presName="gear2srcNode" presStyleLbl="node1" presStyleIdx="1" presStyleCnt="3"/>
      <dgm:spPr/>
      <dgm:t>
        <a:bodyPr/>
        <a:lstStyle/>
        <a:p>
          <a:endParaRPr lang="zh-CN" altLang="en-US"/>
        </a:p>
      </dgm:t>
    </dgm:pt>
    <dgm:pt modelId="{B15F515C-A497-42BB-8144-AC5AAC4F3995}" type="pres">
      <dgm:prSet presAssocID="{0175349B-9D59-4BF0-A406-2352C64F98E8}" presName="gear2dstNode" presStyleLbl="node1" presStyleIdx="1" presStyleCnt="3"/>
      <dgm:spPr/>
      <dgm:t>
        <a:bodyPr/>
        <a:lstStyle/>
        <a:p>
          <a:endParaRPr lang="zh-CN" altLang="en-US"/>
        </a:p>
      </dgm:t>
    </dgm:pt>
    <dgm:pt modelId="{EDEA62E2-6D54-4FA5-87F3-206581D949AD}" type="pres">
      <dgm:prSet presAssocID="{1A1EFEEA-7B67-45C3-B1F8-533A78BC345A}" presName="gear3" presStyleLbl="node1" presStyleIdx="2" presStyleCnt="3"/>
      <dgm:spPr/>
      <dgm:t>
        <a:bodyPr/>
        <a:lstStyle/>
        <a:p>
          <a:endParaRPr lang="zh-CN" altLang="en-US"/>
        </a:p>
      </dgm:t>
    </dgm:pt>
    <dgm:pt modelId="{E0745C21-CA10-45E3-9E28-896EB223C0A0}" type="pres">
      <dgm:prSet presAssocID="{1A1EFEEA-7B67-45C3-B1F8-533A78BC345A}" presName="gear3tx" presStyleLbl="node1" presStyleIdx="2" presStyleCnt="3">
        <dgm:presLayoutVars>
          <dgm:chMax val="1"/>
          <dgm:bulletEnabled val="1"/>
        </dgm:presLayoutVars>
      </dgm:prSet>
      <dgm:spPr/>
      <dgm:t>
        <a:bodyPr/>
        <a:lstStyle/>
        <a:p>
          <a:endParaRPr lang="zh-CN" altLang="en-US"/>
        </a:p>
      </dgm:t>
    </dgm:pt>
    <dgm:pt modelId="{D454B2FF-043F-48B2-98FC-AD817BEE17F8}" type="pres">
      <dgm:prSet presAssocID="{1A1EFEEA-7B67-45C3-B1F8-533A78BC345A}" presName="gear3srcNode" presStyleLbl="node1" presStyleIdx="2" presStyleCnt="3"/>
      <dgm:spPr/>
      <dgm:t>
        <a:bodyPr/>
        <a:lstStyle/>
        <a:p>
          <a:endParaRPr lang="zh-CN" altLang="en-US"/>
        </a:p>
      </dgm:t>
    </dgm:pt>
    <dgm:pt modelId="{4215FF1C-EA70-40FA-9EC0-BC656F044DD7}" type="pres">
      <dgm:prSet presAssocID="{1A1EFEEA-7B67-45C3-B1F8-533A78BC345A}" presName="gear3dstNode" presStyleLbl="node1" presStyleIdx="2" presStyleCnt="3"/>
      <dgm:spPr/>
      <dgm:t>
        <a:bodyPr/>
        <a:lstStyle/>
        <a:p>
          <a:endParaRPr lang="zh-CN" altLang="en-US"/>
        </a:p>
      </dgm:t>
    </dgm:pt>
    <dgm:pt modelId="{D2F4CA81-934D-4491-9892-B573A78ED869}" type="pres">
      <dgm:prSet presAssocID="{E6D5F695-2335-4387-81F6-9E182FC20263}" presName="connector1" presStyleLbl="sibTrans2D1" presStyleIdx="0" presStyleCnt="3"/>
      <dgm:spPr/>
      <dgm:t>
        <a:bodyPr/>
        <a:lstStyle/>
        <a:p>
          <a:endParaRPr lang="zh-CN" altLang="en-US"/>
        </a:p>
      </dgm:t>
    </dgm:pt>
    <dgm:pt modelId="{DB7AA92A-977B-49DD-B2C3-D086392778A4}" type="pres">
      <dgm:prSet presAssocID="{269DB16E-1FA4-4AE7-A746-73E9CCF11D3C}" presName="connector2" presStyleLbl="sibTrans2D1" presStyleIdx="1" presStyleCnt="3"/>
      <dgm:spPr/>
      <dgm:t>
        <a:bodyPr/>
        <a:lstStyle/>
        <a:p>
          <a:endParaRPr lang="zh-CN" altLang="en-US"/>
        </a:p>
      </dgm:t>
    </dgm:pt>
    <dgm:pt modelId="{1243294A-4B2A-4701-AEE6-9F635F2689F2}" type="pres">
      <dgm:prSet presAssocID="{7A45992C-E890-4745-9E8F-88B8D2F1A2FD}" presName="connector3" presStyleLbl="sibTrans2D1" presStyleIdx="2" presStyleCnt="3"/>
      <dgm:spPr/>
      <dgm:t>
        <a:bodyPr/>
        <a:lstStyle/>
        <a:p>
          <a:endParaRPr lang="zh-CN" altLang="en-US"/>
        </a:p>
      </dgm:t>
    </dgm:pt>
  </dgm:ptLst>
  <dgm:cxnLst>
    <dgm:cxn modelId="{59989018-14FE-4087-8989-B25D20C0AD49}" type="presOf" srcId="{1308AAC4-56E7-4B7E-8D31-3E2670EF1054}" destId="{B8CB5DA9-2855-49A8-A96D-7484752668F0}" srcOrd="0" destOrd="0" presId="urn:microsoft.com/office/officeart/2005/8/layout/gear1#1"/>
    <dgm:cxn modelId="{93FE1B48-0318-416C-A1F8-959C9DDC62DB}" type="presOf" srcId="{1308AAC4-56E7-4B7E-8D31-3E2670EF1054}" destId="{4442D5F9-ABB6-4E4F-9198-4E92AE8BF8A2}" srcOrd="2" destOrd="0" presId="urn:microsoft.com/office/officeart/2005/8/layout/gear1#1"/>
    <dgm:cxn modelId="{FFD3C1A5-E0D1-47A5-99F5-617266BE5D64}" type="presOf" srcId="{0175349B-9D59-4BF0-A406-2352C64F98E8}" destId="{B4F7217F-3A5B-433C-9C6D-06A715589187}" srcOrd="0" destOrd="0" presId="urn:microsoft.com/office/officeart/2005/8/layout/gear1#1"/>
    <dgm:cxn modelId="{B06DDABB-0FCD-438D-8571-19A24DFFCAF5}" srcId="{134862F5-224B-47AB-95BD-D6F04FB68B12}" destId="{1308AAC4-56E7-4B7E-8D31-3E2670EF1054}" srcOrd="0" destOrd="0" parTransId="{66E333BF-6AA0-4919-83F6-859A7B1131E2}" sibTransId="{E6D5F695-2335-4387-81F6-9E182FC20263}"/>
    <dgm:cxn modelId="{E5A7BCEC-FD6B-4E72-BFDA-1397705283DE}" srcId="{134862F5-224B-47AB-95BD-D6F04FB68B12}" destId="{0175349B-9D59-4BF0-A406-2352C64F98E8}" srcOrd="1" destOrd="0" parTransId="{932ACE8D-E477-4458-8516-4995D1DE9A63}" sibTransId="{269DB16E-1FA4-4AE7-A746-73E9CCF11D3C}"/>
    <dgm:cxn modelId="{41CB9C49-4566-4F76-9272-19FF99B9D0F2}" type="presOf" srcId="{269DB16E-1FA4-4AE7-A746-73E9CCF11D3C}" destId="{DB7AA92A-977B-49DD-B2C3-D086392778A4}" srcOrd="0" destOrd="0" presId="urn:microsoft.com/office/officeart/2005/8/layout/gear1#1"/>
    <dgm:cxn modelId="{8913797C-5179-41DD-930E-9D21F95AE0BE}" type="presOf" srcId="{1A1EFEEA-7B67-45C3-B1F8-533A78BC345A}" destId="{E0745C21-CA10-45E3-9E28-896EB223C0A0}" srcOrd="1" destOrd="0" presId="urn:microsoft.com/office/officeart/2005/8/layout/gear1#1"/>
    <dgm:cxn modelId="{71F9CB8D-B5B5-4613-A1BA-AA0017018186}" type="presOf" srcId="{1A1EFEEA-7B67-45C3-B1F8-533A78BC345A}" destId="{4215FF1C-EA70-40FA-9EC0-BC656F044DD7}" srcOrd="3" destOrd="0" presId="urn:microsoft.com/office/officeart/2005/8/layout/gear1#1"/>
    <dgm:cxn modelId="{E26AE736-7E00-42D3-9F0E-2FBB16E7AE45}" type="presOf" srcId="{7A45992C-E890-4745-9E8F-88B8D2F1A2FD}" destId="{1243294A-4B2A-4701-AEE6-9F635F2689F2}" srcOrd="0" destOrd="0" presId="urn:microsoft.com/office/officeart/2005/8/layout/gear1#1"/>
    <dgm:cxn modelId="{888B5994-D50B-47AC-AFF8-0CB2FA613FE1}" type="presOf" srcId="{0175349B-9D59-4BF0-A406-2352C64F98E8}" destId="{2AEC1162-F212-4ACB-B634-C40698335D79}" srcOrd="1" destOrd="0" presId="urn:microsoft.com/office/officeart/2005/8/layout/gear1#1"/>
    <dgm:cxn modelId="{341CD695-795C-4A5B-BEE5-80C6466B0398}" type="presOf" srcId="{134862F5-224B-47AB-95BD-D6F04FB68B12}" destId="{0484F5EC-0008-4870-95B1-4D9BC82316FB}" srcOrd="0" destOrd="0" presId="urn:microsoft.com/office/officeart/2005/8/layout/gear1#1"/>
    <dgm:cxn modelId="{35DF7016-8F1E-4680-99DC-72B92A49BE23}" type="presOf" srcId="{E6D5F695-2335-4387-81F6-9E182FC20263}" destId="{D2F4CA81-934D-4491-9892-B573A78ED869}" srcOrd="0" destOrd="0" presId="urn:microsoft.com/office/officeart/2005/8/layout/gear1#1"/>
    <dgm:cxn modelId="{660C0930-07A4-4C63-9242-4B367318CA52}" type="presOf" srcId="{1308AAC4-56E7-4B7E-8D31-3E2670EF1054}" destId="{5DCA1D95-21BD-45C2-8C62-7E6803951EAC}" srcOrd="1" destOrd="0" presId="urn:microsoft.com/office/officeart/2005/8/layout/gear1#1"/>
    <dgm:cxn modelId="{68084AB5-91D5-4307-8E7D-7F275C70FAA7}" type="presOf" srcId="{1A1EFEEA-7B67-45C3-B1F8-533A78BC345A}" destId="{EDEA62E2-6D54-4FA5-87F3-206581D949AD}" srcOrd="0" destOrd="0" presId="urn:microsoft.com/office/officeart/2005/8/layout/gear1#1"/>
    <dgm:cxn modelId="{39EB1104-D28A-4FD2-81D7-40F9880DCC70}" type="presOf" srcId="{1A1EFEEA-7B67-45C3-B1F8-533A78BC345A}" destId="{D454B2FF-043F-48B2-98FC-AD817BEE17F8}" srcOrd="2" destOrd="0" presId="urn:microsoft.com/office/officeart/2005/8/layout/gear1#1"/>
    <dgm:cxn modelId="{E433FF06-4925-4542-8B8C-51CA13F564DD}" srcId="{134862F5-224B-47AB-95BD-D6F04FB68B12}" destId="{1A1EFEEA-7B67-45C3-B1F8-533A78BC345A}" srcOrd="2" destOrd="0" parTransId="{EDD77A23-C2CF-4F0C-818E-71B53B927F2E}" sibTransId="{7A45992C-E890-4745-9E8F-88B8D2F1A2FD}"/>
    <dgm:cxn modelId="{4E339F5E-423D-412F-B5B5-503271F4A1C0}" type="presOf" srcId="{0175349B-9D59-4BF0-A406-2352C64F98E8}" destId="{B15F515C-A497-42BB-8144-AC5AAC4F3995}" srcOrd="2" destOrd="0" presId="urn:microsoft.com/office/officeart/2005/8/layout/gear1#1"/>
    <dgm:cxn modelId="{921F4FED-2D30-46A5-81E4-50B340BEAAD2}" type="presParOf" srcId="{0484F5EC-0008-4870-95B1-4D9BC82316FB}" destId="{B8CB5DA9-2855-49A8-A96D-7484752668F0}" srcOrd="0" destOrd="0" presId="urn:microsoft.com/office/officeart/2005/8/layout/gear1#1"/>
    <dgm:cxn modelId="{A72464BE-C73C-4ED9-9BA2-399505A98135}" type="presParOf" srcId="{0484F5EC-0008-4870-95B1-4D9BC82316FB}" destId="{5DCA1D95-21BD-45C2-8C62-7E6803951EAC}" srcOrd="1" destOrd="0" presId="urn:microsoft.com/office/officeart/2005/8/layout/gear1#1"/>
    <dgm:cxn modelId="{1A15325C-0295-4DD4-9CF3-4C6AB796537A}" type="presParOf" srcId="{0484F5EC-0008-4870-95B1-4D9BC82316FB}" destId="{4442D5F9-ABB6-4E4F-9198-4E92AE8BF8A2}" srcOrd="2" destOrd="0" presId="urn:microsoft.com/office/officeart/2005/8/layout/gear1#1"/>
    <dgm:cxn modelId="{9E076E40-D87F-40D0-90A6-6ABBAF88FFE1}" type="presParOf" srcId="{0484F5EC-0008-4870-95B1-4D9BC82316FB}" destId="{B4F7217F-3A5B-433C-9C6D-06A715589187}" srcOrd="3" destOrd="0" presId="urn:microsoft.com/office/officeart/2005/8/layout/gear1#1"/>
    <dgm:cxn modelId="{062CBB81-1F8F-4889-AA9E-9CB187D32B49}" type="presParOf" srcId="{0484F5EC-0008-4870-95B1-4D9BC82316FB}" destId="{2AEC1162-F212-4ACB-B634-C40698335D79}" srcOrd="4" destOrd="0" presId="urn:microsoft.com/office/officeart/2005/8/layout/gear1#1"/>
    <dgm:cxn modelId="{F7E6D826-7061-402E-9078-585190E2A5EA}" type="presParOf" srcId="{0484F5EC-0008-4870-95B1-4D9BC82316FB}" destId="{B15F515C-A497-42BB-8144-AC5AAC4F3995}" srcOrd="5" destOrd="0" presId="urn:microsoft.com/office/officeart/2005/8/layout/gear1#1"/>
    <dgm:cxn modelId="{65B594AD-76A6-4295-BB3C-07A47355763D}" type="presParOf" srcId="{0484F5EC-0008-4870-95B1-4D9BC82316FB}" destId="{EDEA62E2-6D54-4FA5-87F3-206581D949AD}" srcOrd="6" destOrd="0" presId="urn:microsoft.com/office/officeart/2005/8/layout/gear1#1"/>
    <dgm:cxn modelId="{983F2A32-6687-47A4-8BE6-D1E246507F02}" type="presParOf" srcId="{0484F5EC-0008-4870-95B1-4D9BC82316FB}" destId="{E0745C21-CA10-45E3-9E28-896EB223C0A0}" srcOrd="7" destOrd="0" presId="urn:microsoft.com/office/officeart/2005/8/layout/gear1#1"/>
    <dgm:cxn modelId="{28581B7C-529D-4825-92D1-75EC9F175694}" type="presParOf" srcId="{0484F5EC-0008-4870-95B1-4D9BC82316FB}" destId="{D454B2FF-043F-48B2-98FC-AD817BEE17F8}" srcOrd="8" destOrd="0" presId="urn:microsoft.com/office/officeart/2005/8/layout/gear1#1"/>
    <dgm:cxn modelId="{AF193C02-9427-4B14-9612-FC89D44C8D38}" type="presParOf" srcId="{0484F5EC-0008-4870-95B1-4D9BC82316FB}" destId="{4215FF1C-EA70-40FA-9EC0-BC656F044DD7}" srcOrd="9" destOrd="0" presId="urn:microsoft.com/office/officeart/2005/8/layout/gear1#1"/>
    <dgm:cxn modelId="{3D6178CC-84C8-4FEE-941A-5D06EB114E9B}" type="presParOf" srcId="{0484F5EC-0008-4870-95B1-4D9BC82316FB}" destId="{D2F4CA81-934D-4491-9892-B573A78ED869}" srcOrd="10" destOrd="0" presId="urn:microsoft.com/office/officeart/2005/8/layout/gear1#1"/>
    <dgm:cxn modelId="{920E72E4-01B8-43FC-8023-179A0EB079C8}" type="presParOf" srcId="{0484F5EC-0008-4870-95B1-4D9BC82316FB}" destId="{DB7AA92A-977B-49DD-B2C3-D086392778A4}" srcOrd="11" destOrd="0" presId="urn:microsoft.com/office/officeart/2005/8/layout/gear1#1"/>
    <dgm:cxn modelId="{7999F99A-287D-4A7C-ACAC-2A996A8D48B3}" type="presParOf" srcId="{0484F5EC-0008-4870-95B1-4D9BC82316FB}" destId="{1243294A-4B2A-4701-AEE6-9F635F2689F2}" srcOrd="12" destOrd="0" presId="urn:microsoft.com/office/officeart/2005/8/layout/gear1#1"/>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86A329-ED58-42DC-8960-491C1F4D15C9}" type="doc">
      <dgm:prSet loTypeId="urn:microsoft.com/office/officeart/2005/8/layout/vList2#3" loCatId="list" qsTypeId="urn:microsoft.com/office/officeart/2005/8/quickstyle/simple1#6" qsCatId="simple" csTypeId="urn:microsoft.com/office/officeart/2005/8/colors/accent1_2#7" csCatId="accent1" phldr="1"/>
      <dgm:spPr/>
      <dgm:t>
        <a:bodyPr/>
        <a:lstStyle/>
        <a:p>
          <a:endParaRPr lang="zh-CN" altLang="en-US"/>
        </a:p>
      </dgm:t>
    </dgm:pt>
    <dgm:pt modelId="{879E12D5-FA98-4923-AF02-346B0547B867}">
      <dgm:prSet custT="1"/>
      <dgm:spPr>
        <a:solidFill>
          <a:srgbClr val="CCFF33"/>
        </a:solidFill>
      </dgm:spPr>
      <dgm:t>
        <a:bodyPr/>
        <a:lstStyle/>
        <a:p>
          <a:pPr rtl="0"/>
          <a:r>
            <a:rPr lang="zh-CN" sz="2000" b="0" dirty="0" smtClean="0">
              <a:solidFill>
                <a:schemeClr val="tx1"/>
              </a:solidFill>
              <a:latin typeface="微软雅黑" panose="020B0503020204020204" pitchFamily="34" charset="-122"/>
              <a:ea typeface="微软雅黑" panose="020B0503020204020204" pitchFamily="34" charset="-122"/>
            </a:rPr>
            <a:t>思想道德素质是人们的思想观念、政治立场、价值取向、道德情操和行为习惯等方面品质和能力的综合体现</a:t>
          </a:r>
          <a:r>
            <a:rPr lang="en-US" sz="2000" b="0" dirty="0" smtClean="0">
              <a:solidFill>
                <a:schemeClr val="tx1"/>
              </a:solidFill>
              <a:latin typeface="微软雅黑" panose="020B0503020204020204" pitchFamily="34" charset="-122"/>
              <a:ea typeface="微软雅黑" panose="020B0503020204020204" pitchFamily="34" charset="-122"/>
            </a:rPr>
            <a:t>.</a:t>
          </a:r>
          <a:r>
            <a:rPr lang="zh-CN" sz="2000" b="0" dirty="0" smtClean="0">
              <a:solidFill>
                <a:schemeClr val="tx1"/>
              </a:solidFill>
              <a:latin typeface="微软雅黑" panose="020B0503020204020204" pitchFamily="34" charset="-122"/>
              <a:ea typeface="微软雅黑" panose="020B0503020204020204" pitchFamily="34" charset="-122"/>
            </a:rPr>
            <a:t>。</a:t>
          </a:r>
          <a:endParaRPr lang="zh-CN" sz="2000" b="0" dirty="0">
            <a:solidFill>
              <a:schemeClr val="tx1"/>
            </a:solidFill>
            <a:latin typeface="微软雅黑" panose="020B0503020204020204" pitchFamily="34" charset="-122"/>
            <a:ea typeface="微软雅黑" panose="020B0503020204020204" pitchFamily="34" charset="-122"/>
          </a:endParaRPr>
        </a:p>
      </dgm:t>
    </dgm:pt>
    <dgm:pt modelId="{E6CFA7AC-7EC0-4F89-A529-51214A615E11}" type="parTrans" cxnId="{416A9DC5-7FE3-4A7C-9B93-1A86E2C4C944}">
      <dgm:prSet/>
      <dgm:spPr/>
      <dgm:t>
        <a:bodyPr/>
        <a:lstStyle/>
        <a:p>
          <a:endParaRPr lang="zh-CN" altLang="en-US"/>
        </a:p>
      </dgm:t>
    </dgm:pt>
    <dgm:pt modelId="{F2DCDB21-B99F-4D95-B97F-76E7F1A88CB8}" type="sibTrans" cxnId="{416A9DC5-7FE3-4A7C-9B93-1A86E2C4C944}">
      <dgm:prSet/>
      <dgm:spPr/>
      <dgm:t>
        <a:bodyPr/>
        <a:lstStyle/>
        <a:p>
          <a:endParaRPr lang="zh-CN" altLang="en-US"/>
        </a:p>
      </dgm:t>
    </dgm:pt>
    <dgm:pt modelId="{D5A2A27D-7252-4394-96DB-125E07EEB6F0}" type="pres">
      <dgm:prSet presAssocID="{F386A329-ED58-42DC-8960-491C1F4D15C9}" presName="linear" presStyleCnt="0">
        <dgm:presLayoutVars>
          <dgm:animLvl val="lvl"/>
          <dgm:resizeHandles val="exact"/>
        </dgm:presLayoutVars>
      </dgm:prSet>
      <dgm:spPr/>
      <dgm:t>
        <a:bodyPr/>
        <a:lstStyle/>
        <a:p>
          <a:endParaRPr lang="zh-CN" altLang="en-US"/>
        </a:p>
      </dgm:t>
    </dgm:pt>
    <dgm:pt modelId="{282E681F-795E-4BA0-B062-D255011967E5}" type="pres">
      <dgm:prSet presAssocID="{879E12D5-FA98-4923-AF02-346B0547B867}" presName="parentText" presStyleLbl="node1" presStyleIdx="0" presStyleCnt="1">
        <dgm:presLayoutVars>
          <dgm:chMax val="0"/>
          <dgm:bulletEnabled val="1"/>
        </dgm:presLayoutVars>
      </dgm:prSet>
      <dgm:spPr/>
      <dgm:t>
        <a:bodyPr/>
        <a:lstStyle/>
        <a:p>
          <a:endParaRPr lang="zh-CN" altLang="en-US"/>
        </a:p>
      </dgm:t>
    </dgm:pt>
  </dgm:ptLst>
  <dgm:cxnLst>
    <dgm:cxn modelId="{416A9DC5-7FE3-4A7C-9B93-1A86E2C4C944}" srcId="{F386A329-ED58-42DC-8960-491C1F4D15C9}" destId="{879E12D5-FA98-4923-AF02-346B0547B867}" srcOrd="0" destOrd="0" parTransId="{E6CFA7AC-7EC0-4F89-A529-51214A615E11}" sibTransId="{F2DCDB21-B99F-4D95-B97F-76E7F1A88CB8}"/>
    <dgm:cxn modelId="{EF522832-F0E5-46D1-9E26-0BEB9AC37749}" type="presOf" srcId="{F386A329-ED58-42DC-8960-491C1F4D15C9}" destId="{D5A2A27D-7252-4394-96DB-125E07EEB6F0}" srcOrd="0" destOrd="0" presId="urn:microsoft.com/office/officeart/2005/8/layout/vList2#3"/>
    <dgm:cxn modelId="{2D5B6A7D-7F3D-43A0-B02E-F7E383676AFC}" type="presOf" srcId="{879E12D5-FA98-4923-AF02-346B0547B867}" destId="{282E681F-795E-4BA0-B062-D255011967E5}" srcOrd="0" destOrd="0" presId="urn:microsoft.com/office/officeart/2005/8/layout/vList2#3"/>
    <dgm:cxn modelId="{5CBFBD02-3444-498F-9500-42637136AE9E}" type="presParOf" srcId="{D5A2A27D-7252-4394-96DB-125E07EEB6F0}" destId="{282E681F-795E-4BA0-B062-D255011967E5}" srcOrd="0" destOrd="0" presId="urn:microsoft.com/office/officeart/2005/8/layout/vList2#3"/>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3C1315-F8A7-4CAC-8C59-28E68794E16B}" type="doc">
      <dgm:prSet loTypeId="urn:microsoft.com/office/officeart/2005/8/layout/vList2#4" loCatId="list" qsTypeId="urn:microsoft.com/office/officeart/2005/8/quickstyle/simple1#7" qsCatId="simple" csTypeId="urn:microsoft.com/office/officeart/2005/8/colors/accent1_2#8" csCatId="accent1" phldr="1"/>
      <dgm:spPr/>
      <dgm:t>
        <a:bodyPr/>
        <a:lstStyle/>
        <a:p>
          <a:endParaRPr lang="zh-CN" altLang="en-US"/>
        </a:p>
      </dgm:t>
    </dgm:pt>
    <dgm:pt modelId="{854D1317-EA54-4D75-A5C2-AB51DD3B1714}">
      <dgm:prSet custT="1"/>
      <dgm:spPr>
        <a:solidFill>
          <a:srgbClr val="CCFF33"/>
        </a:solidFill>
      </dgm:spPr>
      <dgm:t>
        <a:bodyPr/>
        <a:lstStyle/>
        <a:p>
          <a:pPr rtl="0"/>
          <a:r>
            <a:rPr lang="zh-CN" altLang="en-US" sz="2000" b="0" dirty="0" smtClean="0">
              <a:solidFill>
                <a:schemeClr val="tx1"/>
              </a:solidFill>
              <a:latin typeface="微软雅黑" panose="020B0503020204020204" pitchFamily="34" charset="-122"/>
              <a:ea typeface="微软雅黑" panose="020B0503020204020204" pitchFamily="34" charset="-122"/>
            </a:rPr>
            <a:t>法治素养是指人们通过学习法律知识、理解法律本质、运用法治思维、依法维护权利与依法履行义务的素质、修养和能力。</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1D1D7E07-13B1-4F40-965F-E34A43AAD583}" type="parTrans" cxnId="{07AD15E8-A19A-41C2-A1B5-C64610C57467}">
      <dgm:prSet/>
      <dgm:spPr/>
      <dgm:t>
        <a:bodyPr/>
        <a:lstStyle/>
        <a:p>
          <a:endParaRPr lang="zh-CN" altLang="en-US"/>
        </a:p>
      </dgm:t>
    </dgm:pt>
    <dgm:pt modelId="{BD3AFAE5-4D6D-4C9A-97A0-5C3D0452D63E}" type="sibTrans" cxnId="{07AD15E8-A19A-41C2-A1B5-C64610C57467}">
      <dgm:prSet/>
      <dgm:spPr/>
      <dgm:t>
        <a:bodyPr/>
        <a:lstStyle/>
        <a:p>
          <a:endParaRPr lang="zh-CN" altLang="en-US"/>
        </a:p>
      </dgm:t>
    </dgm:pt>
    <dgm:pt modelId="{5AB804A6-8093-43D3-B3D0-8668DCD7D16D}" type="pres">
      <dgm:prSet presAssocID="{E33C1315-F8A7-4CAC-8C59-28E68794E16B}" presName="linear" presStyleCnt="0">
        <dgm:presLayoutVars>
          <dgm:animLvl val="lvl"/>
          <dgm:resizeHandles val="exact"/>
        </dgm:presLayoutVars>
      </dgm:prSet>
      <dgm:spPr/>
      <dgm:t>
        <a:bodyPr/>
        <a:lstStyle/>
        <a:p>
          <a:endParaRPr lang="zh-CN" altLang="en-US"/>
        </a:p>
      </dgm:t>
    </dgm:pt>
    <dgm:pt modelId="{3E3E9D05-D5A9-4646-A8B0-190C1D140955}" type="pres">
      <dgm:prSet presAssocID="{854D1317-EA54-4D75-A5C2-AB51DD3B1714}" presName="parentText" presStyleLbl="node1" presStyleIdx="0" presStyleCnt="1" custLinFactNeighborX="-6483" custLinFactNeighborY="-39103">
        <dgm:presLayoutVars>
          <dgm:chMax val="0"/>
          <dgm:bulletEnabled val="1"/>
        </dgm:presLayoutVars>
      </dgm:prSet>
      <dgm:spPr/>
      <dgm:t>
        <a:bodyPr/>
        <a:lstStyle/>
        <a:p>
          <a:endParaRPr lang="zh-CN" altLang="en-US"/>
        </a:p>
      </dgm:t>
    </dgm:pt>
  </dgm:ptLst>
  <dgm:cxnLst>
    <dgm:cxn modelId="{0415CF72-647B-46F5-AE99-6D6655657558}" type="presOf" srcId="{854D1317-EA54-4D75-A5C2-AB51DD3B1714}" destId="{3E3E9D05-D5A9-4646-A8B0-190C1D140955}" srcOrd="0" destOrd="0" presId="urn:microsoft.com/office/officeart/2005/8/layout/vList2#4"/>
    <dgm:cxn modelId="{07AD15E8-A19A-41C2-A1B5-C64610C57467}" srcId="{E33C1315-F8A7-4CAC-8C59-28E68794E16B}" destId="{854D1317-EA54-4D75-A5C2-AB51DD3B1714}" srcOrd="0" destOrd="0" parTransId="{1D1D7E07-13B1-4F40-965F-E34A43AAD583}" sibTransId="{BD3AFAE5-4D6D-4C9A-97A0-5C3D0452D63E}"/>
    <dgm:cxn modelId="{9C132EA7-E53F-4C6A-813A-87FD259A4E33}" type="presOf" srcId="{E33C1315-F8A7-4CAC-8C59-28E68794E16B}" destId="{5AB804A6-8093-43D3-B3D0-8668DCD7D16D}" srcOrd="0" destOrd="0" presId="urn:microsoft.com/office/officeart/2005/8/layout/vList2#4"/>
    <dgm:cxn modelId="{66695EDB-A6DF-4872-8C26-6317A132AAE3}" type="presParOf" srcId="{5AB804A6-8093-43D3-B3D0-8668DCD7D16D}" destId="{3E3E9D05-D5A9-4646-A8B0-190C1D140955}" srcOrd="0" destOrd="0" presId="urn:microsoft.com/office/officeart/2005/8/layout/vList2#4"/>
  </dgm:cxnLst>
  <dgm:bg/>
  <dgm:whole/>
  <dgm:extLst>
    <a:ext uri="http://schemas.microsoft.com/office/drawing/2008/diagram">
      <dsp:dataModelExt xmlns=""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EC387E4-9798-406A-8BE7-29073E058147}" type="doc">
      <dgm:prSet loTypeId="urn:microsoft.com/office/officeart/2005/8/layout/radial6#1" loCatId="cycle" qsTypeId="urn:microsoft.com/office/officeart/2005/8/quickstyle/simple1#8" qsCatId="simple" csTypeId="urn:microsoft.com/office/officeart/2005/8/colors/accent1_2#9" csCatId="accent1" phldr="1"/>
      <dgm:spPr/>
      <dgm:t>
        <a:bodyPr/>
        <a:lstStyle/>
        <a:p>
          <a:endParaRPr lang="zh-CN" altLang="en-US"/>
        </a:p>
      </dgm:t>
    </dgm:pt>
    <dgm:pt modelId="{BA555E7E-92E7-4156-A23A-F6D71017A050}">
      <dgm:prSet phldrT="[文本]" custT="1"/>
      <dgm:spPr>
        <a:solidFill>
          <a:srgbClr val="FF66FF"/>
        </a:solidFill>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思想道德素质和法治素养</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409E5403-7569-47E9-9C50-3C3CDA7F8C19}" type="parTrans" cxnId="{CE4F0A7C-0BA0-4C5C-8D38-76B99090F42A}">
      <dgm:prSet/>
      <dgm:spPr/>
      <dgm:t>
        <a:bodyPr/>
        <a:lstStyle/>
        <a:p>
          <a:endParaRPr lang="zh-CN" altLang="en-US"/>
        </a:p>
      </dgm:t>
    </dgm:pt>
    <dgm:pt modelId="{0188362D-A344-4AB8-965D-8116E72EABA7}" type="sibTrans" cxnId="{CE4F0A7C-0BA0-4C5C-8D38-76B99090F42A}">
      <dgm:prSet/>
      <dgm:spPr/>
      <dgm:t>
        <a:bodyPr/>
        <a:lstStyle/>
        <a:p>
          <a:endParaRPr lang="zh-CN" altLang="en-US"/>
        </a:p>
      </dgm:t>
    </dgm:pt>
    <dgm:pt modelId="{9BA5B19D-DBC5-491C-B4FF-E6A42A8E44F7}">
      <dgm:prSet phldrT="[文本]" custT="1"/>
      <dgm:spPr>
        <a:solidFill>
          <a:srgbClr val="00B050"/>
        </a:solidFill>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学习中升华</a:t>
          </a:r>
          <a:endParaRPr lang="zh-CN" altLang="en-US" sz="2000" b="0" dirty="0">
            <a:solidFill>
              <a:schemeClr val="tx1"/>
            </a:solidFill>
            <a:latin typeface="微软雅黑" panose="020B0503020204020204" pitchFamily="34" charset="-122"/>
            <a:ea typeface="微软雅黑" panose="020B0503020204020204" pitchFamily="34" charset="-122"/>
          </a:endParaRPr>
        </a:p>
      </dgm:t>
    </dgm:pt>
    <dgm:pt modelId="{3EE7FD4E-6A45-428D-A19C-138B926F3BCE}" type="parTrans" cxnId="{11022B6A-9A05-45F1-8F53-36559194C6C7}">
      <dgm:prSet/>
      <dgm:spPr/>
      <dgm:t>
        <a:bodyPr/>
        <a:lstStyle/>
        <a:p>
          <a:endParaRPr lang="zh-CN" altLang="en-US"/>
        </a:p>
      </dgm:t>
    </dgm:pt>
    <dgm:pt modelId="{A8A0A916-0E15-4F97-8994-835FA35F29E7}" type="sibTrans" cxnId="{11022B6A-9A05-45F1-8F53-36559194C6C7}">
      <dgm:prSet/>
      <dgm:spPr/>
      <dgm:t>
        <a:bodyPr/>
        <a:lstStyle/>
        <a:p>
          <a:endParaRPr lang="zh-CN" altLang="en-US"/>
        </a:p>
      </dgm:t>
    </dgm:pt>
    <dgm:pt modelId="{B0AA52D7-B908-491C-9907-8021DF6AAC38}">
      <dgm:prSet phldrT="[文本]" custT="1"/>
      <dgm:spPr>
        <a:solidFill>
          <a:srgbClr val="FFC000"/>
        </a:solidFill>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内省中完善</a:t>
          </a:r>
        </a:p>
      </dgm:t>
    </dgm:pt>
    <dgm:pt modelId="{11CF97FC-893F-447A-A8BB-6A3FF63B1A6A}" type="parTrans" cxnId="{72DF9DBB-B65F-4AEC-B948-E91EA6B97208}">
      <dgm:prSet/>
      <dgm:spPr/>
      <dgm:t>
        <a:bodyPr/>
        <a:lstStyle/>
        <a:p>
          <a:endParaRPr lang="zh-CN" altLang="en-US"/>
        </a:p>
      </dgm:t>
    </dgm:pt>
    <dgm:pt modelId="{CE347408-6E42-479F-8D70-16ABDF3769E8}" type="sibTrans" cxnId="{72DF9DBB-B65F-4AEC-B948-E91EA6B97208}">
      <dgm:prSet/>
      <dgm:spPr/>
      <dgm:t>
        <a:bodyPr/>
        <a:lstStyle/>
        <a:p>
          <a:endParaRPr lang="zh-CN" altLang="en-US"/>
        </a:p>
      </dgm:t>
    </dgm:pt>
    <dgm:pt modelId="{B62FE88B-9EE0-48BC-9812-8BF61F6B6714}">
      <dgm:prSet phldrT="[文本]" custT="1"/>
      <dgm:spPr>
        <a:solidFill>
          <a:srgbClr val="CCFF33"/>
        </a:solidFill>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自律中养成</a:t>
          </a:r>
        </a:p>
      </dgm:t>
    </dgm:pt>
    <dgm:pt modelId="{D479FCDD-E94F-4756-ACE2-BABF0A2CECC3}" type="parTrans" cxnId="{02A457A8-0316-4549-9D67-C8EF8514EB2B}">
      <dgm:prSet/>
      <dgm:spPr/>
      <dgm:t>
        <a:bodyPr/>
        <a:lstStyle/>
        <a:p>
          <a:endParaRPr lang="zh-CN" altLang="en-US"/>
        </a:p>
      </dgm:t>
    </dgm:pt>
    <dgm:pt modelId="{EED13835-45CD-438E-B83C-DFB2F6125E2A}" type="sibTrans" cxnId="{02A457A8-0316-4549-9D67-C8EF8514EB2B}">
      <dgm:prSet/>
      <dgm:spPr/>
      <dgm:t>
        <a:bodyPr/>
        <a:lstStyle/>
        <a:p>
          <a:endParaRPr lang="zh-CN" altLang="en-US"/>
        </a:p>
      </dgm:t>
    </dgm:pt>
    <dgm:pt modelId="{2A0090B0-B6C5-402D-99C9-7D38888C2366}">
      <dgm:prSet phldrT="[文本]" custT="1"/>
      <dgm:spPr>
        <a:solidFill>
          <a:schemeClr val="accent2">
            <a:lumMod val="20000"/>
            <a:lumOff val="80000"/>
          </a:schemeClr>
        </a:solidFill>
      </dgm:spPr>
      <dgm:t>
        <a:bodyPr/>
        <a:lstStyle/>
        <a:p>
          <a:r>
            <a:rPr lang="zh-CN" altLang="en-US" sz="2000" b="0" dirty="0" smtClean="0">
              <a:solidFill>
                <a:schemeClr val="tx1"/>
              </a:solidFill>
              <a:latin typeface="微软雅黑" panose="020B0503020204020204" pitchFamily="34" charset="-122"/>
              <a:ea typeface="微软雅黑" panose="020B0503020204020204" pitchFamily="34" charset="-122"/>
            </a:rPr>
            <a:t>实践中锤炼</a:t>
          </a:r>
        </a:p>
      </dgm:t>
    </dgm:pt>
    <dgm:pt modelId="{3D978CB0-B68D-49EB-80AA-00E3B7E69574}" type="parTrans" cxnId="{284040B2-8D9F-4793-B252-4A019BBDCAE8}">
      <dgm:prSet/>
      <dgm:spPr/>
      <dgm:t>
        <a:bodyPr/>
        <a:lstStyle/>
        <a:p>
          <a:endParaRPr lang="zh-CN" altLang="en-US"/>
        </a:p>
      </dgm:t>
    </dgm:pt>
    <dgm:pt modelId="{3405D504-74ED-4272-8DDE-6BE010BF5097}" type="sibTrans" cxnId="{284040B2-8D9F-4793-B252-4A019BBDCAE8}">
      <dgm:prSet/>
      <dgm:spPr/>
      <dgm:t>
        <a:bodyPr/>
        <a:lstStyle/>
        <a:p>
          <a:endParaRPr lang="zh-CN" altLang="en-US"/>
        </a:p>
      </dgm:t>
    </dgm:pt>
    <dgm:pt modelId="{20CEBEDC-7B9C-48AC-9186-EB4C02393979}" type="pres">
      <dgm:prSet presAssocID="{AEC387E4-9798-406A-8BE7-29073E058147}" presName="Name0" presStyleCnt="0">
        <dgm:presLayoutVars>
          <dgm:chMax val="1"/>
          <dgm:dir/>
          <dgm:animLvl val="ctr"/>
          <dgm:resizeHandles val="exact"/>
        </dgm:presLayoutVars>
      </dgm:prSet>
      <dgm:spPr/>
      <dgm:t>
        <a:bodyPr/>
        <a:lstStyle/>
        <a:p>
          <a:endParaRPr lang="zh-CN" altLang="en-US"/>
        </a:p>
      </dgm:t>
    </dgm:pt>
    <dgm:pt modelId="{6EF5059B-F4D2-43E9-A671-14D9D9E8C7B4}" type="pres">
      <dgm:prSet presAssocID="{BA555E7E-92E7-4156-A23A-F6D71017A050}" presName="centerShape" presStyleLbl="node0" presStyleIdx="0" presStyleCnt="1" custScaleX="136084" custLinFactNeighborX="432" custLinFactNeighborY="-522"/>
      <dgm:spPr/>
      <dgm:t>
        <a:bodyPr/>
        <a:lstStyle/>
        <a:p>
          <a:endParaRPr lang="zh-CN" altLang="en-US"/>
        </a:p>
      </dgm:t>
    </dgm:pt>
    <dgm:pt modelId="{F35BA0F2-5659-4F36-946E-85562B05EB3F}" type="pres">
      <dgm:prSet presAssocID="{9BA5B19D-DBC5-491C-B4FF-E6A42A8E44F7}" presName="node" presStyleLbl="node1" presStyleIdx="0" presStyleCnt="4" custRadScaleRad="96300" custRadScaleInc="-6455">
        <dgm:presLayoutVars>
          <dgm:bulletEnabled val="1"/>
        </dgm:presLayoutVars>
      </dgm:prSet>
      <dgm:spPr/>
      <dgm:t>
        <a:bodyPr/>
        <a:lstStyle/>
        <a:p>
          <a:endParaRPr lang="zh-CN" altLang="en-US"/>
        </a:p>
      </dgm:t>
    </dgm:pt>
    <dgm:pt modelId="{8C1994F7-D879-4275-AABF-8D3E9C538B83}" type="pres">
      <dgm:prSet presAssocID="{9BA5B19D-DBC5-491C-B4FF-E6A42A8E44F7}" presName="dummy" presStyleCnt="0"/>
      <dgm:spPr/>
    </dgm:pt>
    <dgm:pt modelId="{F6D826A9-74C8-47BF-9381-3FD9970BDD31}" type="pres">
      <dgm:prSet presAssocID="{A8A0A916-0E15-4F97-8994-835FA35F29E7}" presName="sibTrans" presStyleLbl="sibTrans2D1" presStyleIdx="0" presStyleCnt="4"/>
      <dgm:spPr/>
      <dgm:t>
        <a:bodyPr/>
        <a:lstStyle/>
        <a:p>
          <a:endParaRPr lang="zh-CN" altLang="en-US"/>
        </a:p>
      </dgm:t>
    </dgm:pt>
    <dgm:pt modelId="{6CB5439D-8FAE-4793-AA58-B9479491DB4C}" type="pres">
      <dgm:prSet presAssocID="{B0AA52D7-B908-491C-9907-8021DF6AAC38}" presName="node" presStyleLbl="node1" presStyleIdx="1" presStyleCnt="4">
        <dgm:presLayoutVars>
          <dgm:bulletEnabled val="1"/>
        </dgm:presLayoutVars>
      </dgm:prSet>
      <dgm:spPr/>
      <dgm:t>
        <a:bodyPr/>
        <a:lstStyle/>
        <a:p>
          <a:endParaRPr lang="zh-CN" altLang="en-US"/>
        </a:p>
      </dgm:t>
    </dgm:pt>
    <dgm:pt modelId="{AAF1F3F5-AA21-446D-875F-838CE82B47DF}" type="pres">
      <dgm:prSet presAssocID="{B0AA52D7-B908-491C-9907-8021DF6AAC38}" presName="dummy" presStyleCnt="0"/>
      <dgm:spPr/>
    </dgm:pt>
    <dgm:pt modelId="{31312DD5-9D39-4E4D-8AFD-38EF99561160}" type="pres">
      <dgm:prSet presAssocID="{CE347408-6E42-479F-8D70-16ABDF3769E8}" presName="sibTrans" presStyleLbl="sibTrans2D1" presStyleIdx="1" presStyleCnt="4"/>
      <dgm:spPr/>
      <dgm:t>
        <a:bodyPr/>
        <a:lstStyle/>
        <a:p>
          <a:endParaRPr lang="zh-CN" altLang="en-US"/>
        </a:p>
      </dgm:t>
    </dgm:pt>
    <dgm:pt modelId="{EBCD715C-FA30-4301-A8F2-00ED2BE26A0C}" type="pres">
      <dgm:prSet presAssocID="{B62FE88B-9EE0-48BC-9812-8BF61F6B6714}" presName="node" presStyleLbl="node1" presStyleIdx="2" presStyleCnt="4">
        <dgm:presLayoutVars>
          <dgm:bulletEnabled val="1"/>
        </dgm:presLayoutVars>
      </dgm:prSet>
      <dgm:spPr/>
      <dgm:t>
        <a:bodyPr/>
        <a:lstStyle/>
        <a:p>
          <a:endParaRPr lang="zh-CN" altLang="en-US"/>
        </a:p>
      </dgm:t>
    </dgm:pt>
    <dgm:pt modelId="{E27E82AF-7B89-41E3-8A9D-261F193BAD5F}" type="pres">
      <dgm:prSet presAssocID="{B62FE88B-9EE0-48BC-9812-8BF61F6B6714}" presName="dummy" presStyleCnt="0"/>
      <dgm:spPr/>
    </dgm:pt>
    <dgm:pt modelId="{6EE53CBA-9ED9-4301-B9DE-C089E674D7EA}" type="pres">
      <dgm:prSet presAssocID="{EED13835-45CD-438E-B83C-DFB2F6125E2A}" presName="sibTrans" presStyleLbl="sibTrans2D1" presStyleIdx="2" presStyleCnt="4"/>
      <dgm:spPr/>
      <dgm:t>
        <a:bodyPr/>
        <a:lstStyle/>
        <a:p>
          <a:endParaRPr lang="zh-CN" altLang="en-US"/>
        </a:p>
      </dgm:t>
    </dgm:pt>
    <dgm:pt modelId="{5D149DB9-842F-4388-AE72-78394E14FF12}" type="pres">
      <dgm:prSet presAssocID="{2A0090B0-B6C5-402D-99C9-7D38888C2366}" presName="node" presStyleLbl="node1" presStyleIdx="3" presStyleCnt="4">
        <dgm:presLayoutVars>
          <dgm:bulletEnabled val="1"/>
        </dgm:presLayoutVars>
      </dgm:prSet>
      <dgm:spPr/>
      <dgm:t>
        <a:bodyPr/>
        <a:lstStyle/>
        <a:p>
          <a:endParaRPr lang="zh-CN" altLang="en-US"/>
        </a:p>
      </dgm:t>
    </dgm:pt>
    <dgm:pt modelId="{58CA1EFA-FB92-4BBB-BC50-76729DDA6AF1}" type="pres">
      <dgm:prSet presAssocID="{2A0090B0-B6C5-402D-99C9-7D38888C2366}" presName="dummy" presStyleCnt="0"/>
      <dgm:spPr/>
    </dgm:pt>
    <dgm:pt modelId="{BD842FA4-3D6A-469C-B6BC-D411AF45DD95}" type="pres">
      <dgm:prSet presAssocID="{3405D504-74ED-4272-8DDE-6BE010BF5097}" presName="sibTrans" presStyleLbl="sibTrans2D1" presStyleIdx="3" presStyleCnt="4"/>
      <dgm:spPr/>
      <dgm:t>
        <a:bodyPr/>
        <a:lstStyle/>
        <a:p>
          <a:endParaRPr lang="zh-CN" altLang="en-US"/>
        </a:p>
      </dgm:t>
    </dgm:pt>
  </dgm:ptLst>
  <dgm:cxnLst>
    <dgm:cxn modelId="{C0AFEDB6-8DD7-44EA-9C4C-1F7D7DD2228B}" type="presOf" srcId="{A8A0A916-0E15-4F97-8994-835FA35F29E7}" destId="{F6D826A9-74C8-47BF-9381-3FD9970BDD31}" srcOrd="0" destOrd="0" presId="urn:microsoft.com/office/officeart/2005/8/layout/radial6#1"/>
    <dgm:cxn modelId="{FD6CFD85-2EDF-44D1-A1D6-D761FE96F964}" type="presOf" srcId="{9BA5B19D-DBC5-491C-B4FF-E6A42A8E44F7}" destId="{F35BA0F2-5659-4F36-946E-85562B05EB3F}" srcOrd="0" destOrd="0" presId="urn:microsoft.com/office/officeart/2005/8/layout/radial6#1"/>
    <dgm:cxn modelId="{02A457A8-0316-4549-9D67-C8EF8514EB2B}" srcId="{BA555E7E-92E7-4156-A23A-F6D71017A050}" destId="{B62FE88B-9EE0-48BC-9812-8BF61F6B6714}" srcOrd="2" destOrd="0" parTransId="{D479FCDD-E94F-4756-ACE2-BABF0A2CECC3}" sibTransId="{EED13835-45CD-438E-B83C-DFB2F6125E2A}"/>
    <dgm:cxn modelId="{72DF9DBB-B65F-4AEC-B948-E91EA6B97208}" srcId="{BA555E7E-92E7-4156-A23A-F6D71017A050}" destId="{B0AA52D7-B908-491C-9907-8021DF6AAC38}" srcOrd="1" destOrd="0" parTransId="{11CF97FC-893F-447A-A8BB-6A3FF63B1A6A}" sibTransId="{CE347408-6E42-479F-8D70-16ABDF3769E8}"/>
    <dgm:cxn modelId="{8E60886F-440C-4C80-9826-7E74D1DA562F}" type="presOf" srcId="{EED13835-45CD-438E-B83C-DFB2F6125E2A}" destId="{6EE53CBA-9ED9-4301-B9DE-C089E674D7EA}" srcOrd="0" destOrd="0" presId="urn:microsoft.com/office/officeart/2005/8/layout/radial6#1"/>
    <dgm:cxn modelId="{CAD9ACB6-9261-4972-BBCC-6658A6824BBD}" type="presOf" srcId="{B62FE88B-9EE0-48BC-9812-8BF61F6B6714}" destId="{EBCD715C-FA30-4301-A8F2-00ED2BE26A0C}" srcOrd="0" destOrd="0" presId="urn:microsoft.com/office/officeart/2005/8/layout/radial6#1"/>
    <dgm:cxn modelId="{23FB6835-557B-491B-A153-D9F9B345735B}" type="presOf" srcId="{AEC387E4-9798-406A-8BE7-29073E058147}" destId="{20CEBEDC-7B9C-48AC-9186-EB4C02393979}" srcOrd="0" destOrd="0" presId="urn:microsoft.com/office/officeart/2005/8/layout/radial6#1"/>
    <dgm:cxn modelId="{CE4F0A7C-0BA0-4C5C-8D38-76B99090F42A}" srcId="{AEC387E4-9798-406A-8BE7-29073E058147}" destId="{BA555E7E-92E7-4156-A23A-F6D71017A050}" srcOrd="0" destOrd="0" parTransId="{409E5403-7569-47E9-9C50-3C3CDA7F8C19}" sibTransId="{0188362D-A344-4AB8-965D-8116E72EABA7}"/>
    <dgm:cxn modelId="{362FF45F-4260-4718-9FD3-A148128E9F58}" type="presOf" srcId="{2A0090B0-B6C5-402D-99C9-7D38888C2366}" destId="{5D149DB9-842F-4388-AE72-78394E14FF12}" srcOrd="0" destOrd="0" presId="urn:microsoft.com/office/officeart/2005/8/layout/radial6#1"/>
    <dgm:cxn modelId="{11022B6A-9A05-45F1-8F53-36559194C6C7}" srcId="{BA555E7E-92E7-4156-A23A-F6D71017A050}" destId="{9BA5B19D-DBC5-491C-B4FF-E6A42A8E44F7}" srcOrd="0" destOrd="0" parTransId="{3EE7FD4E-6A45-428D-A19C-138B926F3BCE}" sibTransId="{A8A0A916-0E15-4F97-8994-835FA35F29E7}"/>
    <dgm:cxn modelId="{284040B2-8D9F-4793-B252-4A019BBDCAE8}" srcId="{BA555E7E-92E7-4156-A23A-F6D71017A050}" destId="{2A0090B0-B6C5-402D-99C9-7D38888C2366}" srcOrd="3" destOrd="0" parTransId="{3D978CB0-B68D-49EB-80AA-00E3B7E69574}" sibTransId="{3405D504-74ED-4272-8DDE-6BE010BF5097}"/>
    <dgm:cxn modelId="{56470D4C-4BD1-4963-9758-1243F652C24F}" type="presOf" srcId="{3405D504-74ED-4272-8DDE-6BE010BF5097}" destId="{BD842FA4-3D6A-469C-B6BC-D411AF45DD95}" srcOrd="0" destOrd="0" presId="urn:microsoft.com/office/officeart/2005/8/layout/radial6#1"/>
    <dgm:cxn modelId="{63C1C0BE-2859-4780-979C-C81E962F5ABA}" type="presOf" srcId="{BA555E7E-92E7-4156-A23A-F6D71017A050}" destId="{6EF5059B-F4D2-43E9-A671-14D9D9E8C7B4}" srcOrd="0" destOrd="0" presId="urn:microsoft.com/office/officeart/2005/8/layout/radial6#1"/>
    <dgm:cxn modelId="{6469552A-3B6D-4960-B9C8-0054D13FF6EA}" type="presOf" srcId="{B0AA52D7-B908-491C-9907-8021DF6AAC38}" destId="{6CB5439D-8FAE-4793-AA58-B9479491DB4C}" srcOrd="0" destOrd="0" presId="urn:microsoft.com/office/officeart/2005/8/layout/radial6#1"/>
    <dgm:cxn modelId="{D364F78C-0850-4863-8D9A-D0BAE5C61573}" type="presOf" srcId="{CE347408-6E42-479F-8D70-16ABDF3769E8}" destId="{31312DD5-9D39-4E4D-8AFD-38EF99561160}" srcOrd="0" destOrd="0" presId="urn:microsoft.com/office/officeart/2005/8/layout/radial6#1"/>
    <dgm:cxn modelId="{CA9AD602-6C1E-4095-8105-37DFB768FADC}" type="presParOf" srcId="{20CEBEDC-7B9C-48AC-9186-EB4C02393979}" destId="{6EF5059B-F4D2-43E9-A671-14D9D9E8C7B4}" srcOrd="0" destOrd="0" presId="urn:microsoft.com/office/officeart/2005/8/layout/radial6#1"/>
    <dgm:cxn modelId="{9C5EA7A4-8C8C-40BB-829E-969E1718C736}" type="presParOf" srcId="{20CEBEDC-7B9C-48AC-9186-EB4C02393979}" destId="{F35BA0F2-5659-4F36-946E-85562B05EB3F}" srcOrd="1" destOrd="0" presId="urn:microsoft.com/office/officeart/2005/8/layout/radial6#1"/>
    <dgm:cxn modelId="{F0890E24-9A40-4ACE-89B2-E9F7814196ED}" type="presParOf" srcId="{20CEBEDC-7B9C-48AC-9186-EB4C02393979}" destId="{8C1994F7-D879-4275-AABF-8D3E9C538B83}" srcOrd="2" destOrd="0" presId="urn:microsoft.com/office/officeart/2005/8/layout/radial6#1"/>
    <dgm:cxn modelId="{A51780D8-FE3D-474C-A02C-CBA82B339873}" type="presParOf" srcId="{20CEBEDC-7B9C-48AC-9186-EB4C02393979}" destId="{F6D826A9-74C8-47BF-9381-3FD9970BDD31}" srcOrd="3" destOrd="0" presId="urn:microsoft.com/office/officeart/2005/8/layout/radial6#1"/>
    <dgm:cxn modelId="{8EA045B2-DC9E-4B2D-8E6F-DD2358FD46C1}" type="presParOf" srcId="{20CEBEDC-7B9C-48AC-9186-EB4C02393979}" destId="{6CB5439D-8FAE-4793-AA58-B9479491DB4C}" srcOrd="4" destOrd="0" presId="urn:microsoft.com/office/officeart/2005/8/layout/radial6#1"/>
    <dgm:cxn modelId="{C0FD00A3-4808-4A66-98E3-527F66545775}" type="presParOf" srcId="{20CEBEDC-7B9C-48AC-9186-EB4C02393979}" destId="{AAF1F3F5-AA21-446D-875F-838CE82B47DF}" srcOrd="5" destOrd="0" presId="urn:microsoft.com/office/officeart/2005/8/layout/radial6#1"/>
    <dgm:cxn modelId="{BD154EC0-75F0-47E8-B942-B84F06AD00A3}" type="presParOf" srcId="{20CEBEDC-7B9C-48AC-9186-EB4C02393979}" destId="{31312DD5-9D39-4E4D-8AFD-38EF99561160}" srcOrd="6" destOrd="0" presId="urn:microsoft.com/office/officeart/2005/8/layout/radial6#1"/>
    <dgm:cxn modelId="{13475701-3CA7-4CC1-BAC7-6042F2ECD811}" type="presParOf" srcId="{20CEBEDC-7B9C-48AC-9186-EB4C02393979}" destId="{EBCD715C-FA30-4301-A8F2-00ED2BE26A0C}" srcOrd="7" destOrd="0" presId="urn:microsoft.com/office/officeart/2005/8/layout/radial6#1"/>
    <dgm:cxn modelId="{1C271D19-9856-42ED-9FF4-874FE586AD0D}" type="presParOf" srcId="{20CEBEDC-7B9C-48AC-9186-EB4C02393979}" destId="{E27E82AF-7B89-41E3-8A9D-261F193BAD5F}" srcOrd="8" destOrd="0" presId="urn:microsoft.com/office/officeart/2005/8/layout/radial6#1"/>
    <dgm:cxn modelId="{07025515-4F04-4A7E-8D95-A678B49AE739}" type="presParOf" srcId="{20CEBEDC-7B9C-48AC-9186-EB4C02393979}" destId="{6EE53CBA-9ED9-4301-B9DE-C089E674D7EA}" srcOrd="9" destOrd="0" presId="urn:microsoft.com/office/officeart/2005/8/layout/radial6#1"/>
    <dgm:cxn modelId="{410077D4-11DC-4091-B992-C562E92E08EF}" type="presParOf" srcId="{20CEBEDC-7B9C-48AC-9186-EB4C02393979}" destId="{5D149DB9-842F-4388-AE72-78394E14FF12}" srcOrd="10" destOrd="0" presId="urn:microsoft.com/office/officeart/2005/8/layout/radial6#1"/>
    <dgm:cxn modelId="{8541C117-52EE-476C-9E41-80AC58C1C319}" type="presParOf" srcId="{20CEBEDC-7B9C-48AC-9186-EB4C02393979}" destId="{58CA1EFA-FB92-4BBB-BC50-76729DDA6AF1}" srcOrd="11" destOrd="0" presId="urn:microsoft.com/office/officeart/2005/8/layout/radial6#1"/>
    <dgm:cxn modelId="{64745AA3-1AD9-4932-9EF0-AAF8670D384A}" type="presParOf" srcId="{20CEBEDC-7B9C-48AC-9186-EB4C02393979}" destId="{BD842FA4-3D6A-469C-B6BC-D411AF45DD95}" srcOrd="12" destOrd="0" presId="urn:microsoft.com/office/officeart/2005/8/layout/radial6#1"/>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489178" cy="2022002"/>
        <a:chOff x="0" y="0"/>
        <a:chExt cx="6489178" cy="2022002"/>
      </a:xfrm>
    </dsp:grpSpPr>
    <dsp:sp modelId="{2CD1E944-1CAF-4DAA-965C-46022D41E573}">
      <dsp:nvSpPr>
        <dsp:cNvPr id="3" name="燕尾形 2"/>
        <dsp:cNvSpPr/>
      </dsp:nvSpPr>
      <dsp:spPr bwMode="white">
        <a:xfrm rot="5400000">
          <a:off x="-122786" y="122786"/>
          <a:ext cx="818575" cy="573002"/>
        </a:xfrm>
        <a:prstGeom prst="chevron">
          <a:avLst/>
        </a:prstGeom>
        <a:solidFill>
          <a:srgbClr val="FFC000"/>
        </a:solidFill>
      </dsp:spPr>
      <dsp:style>
        <a:lnRef idx="2">
          <a:schemeClr val="accent1"/>
        </a:lnRef>
        <a:fillRef idx="1">
          <a:schemeClr val="accent1"/>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800" b="1" dirty="0">
            <a:latin typeface="宋体" panose="02010600030101010101" pitchFamily="2" charset="-122"/>
            <a:ea typeface="宋体" panose="02010600030101010101" pitchFamily="2" charset="-122"/>
          </a:endParaRPr>
        </a:p>
      </dsp:txBody>
      <dsp:txXfrm rot="5400000">
        <a:off x="-122786" y="122786"/>
        <a:ext cx="818575" cy="573002"/>
      </dsp:txXfrm>
    </dsp:sp>
    <dsp:sp modelId="{F2CA1976-296A-4EC8-8411-B9BE58356FFC}">
      <dsp:nvSpPr>
        <dsp:cNvPr id="4" name="同侧圆角矩形 3"/>
        <dsp:cNvSpPr/>
      </dsp:nvSpPr>
      <dsp:spPr bwMode="white">
        <a:xfrm rot="5400000">
          <a:off x="3265053" y="-2692051"/>
          <a:ext cx="532074" cy="5916176"/>
        </a:xfrm>
        <a:prstGeom prst="round2SameRect">
          <a:avLst/>
        </a:prstGeom>
        <a:solidFill>
          <a:srgbClr val="FFFF00">
            <a:alpha val="90000"/>
          </a:srgbClr>
        </a:solidFill>
      </dsp:spPr>
      <dsp:style>
        <a:lnRef idx="2">
          <a:schemeClr val="accent1"/>
        </a:lnRef>
        <a:fillRef idx="1">
          <a:schemeClr val="lt1">
            <a:alpha val="90000"/>
          </a:schemeClr>
        </a:fillRef>
        <a:effectRef idx="0">
          <a:scrgbClr r="0" g="0" b="0"/>
        </a:effectRef>
        <a:fontRef idx="minor"/>
      </dsp:style>
      <dsp:txBody>
        <a:bodyPr rot="-5400000" lIns="142240" tIns="12700" rIns="12700" bIns="127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b="0" dirty="0" smtClean="0">
              <a:solidFill>
                <a:schemeClr val="tx1"/>
              </a:solidFill>
              <a:latin typeface="微软雅黑" panose="020B0503020204020204" pitchFamily="34" charset="-122"/>
              <a:ea typeface="微软雅黑" panose="020B0503020204020204" pitchFamily="34" charset="-122"/>
            </a:rPr>
            <a:t>迎来实现中华民族伟大复兴的光明前景</a:t>
          </a:r>
          <a:endParaRPr lang="zh-CN" altLang="en-US" sz="2000" b="0" dirty="0">
            <a:solidFill>
              <a:schemeClr val="tx1"/>
            </a:solidFill>
            <a:latin typeface="微软雅黑" panose="020B0503020204020204" pitchFamily="34" charset="-122"/>
            <a:ea typeface="微软雅黑" panose="020B0503020204020204" pitchFamily="34" charset="-122"/>
          </a:endParaRPr>
        </a:p>
      </dsp:txBody>
      <dsp:txXfrm rot="5400000">
        <a:off x="3265053" y="-2692051"/>
        <a:ext cx="532074" cy="5916176"/>
      </dsp:txXfrm>
    </dsp:sp>
    <dsp:sp modelId="{AB2A5FDB-D401-4815-93E8-2E4BF27E1ACB}">
      <dsp:nvSpPr>
        <dsp:cNvPr id="5" name="燕尾形 4"/>
        <dsp:cNvSpPr/>
      </dsp:nvSpPr>
      <dsp:spPr bwMode="white">
        <a:xfrm rot="5400000">
          <a:off x="-122786" y="724500"/>
          <a:ext cx="818575" cy="573002"/>
        </a:xfrm>
        <a:prstGeom prst="chevron">
          <a:avLst/>
        </a:prstGeom>
        <a:solidFill>
          <a:srgbClr val="FFC000"/>
        </a:solidFill>
      </dsp:spPr>
      <dsp:style>
        <a:lnRef idx="2">
          <a:schemeClr val="accent1"/>
        </a:lnRef>
        <a:fillRef idx="1">
          <a:schemeClr val="accent1"/>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800" b="1" dirty="0">
            <a:latin typeface="宋体" panose="02010600030101010101" pitchFamily="2" charset="-122"/>
            <a:ea typeface="宋体" panose="02010600030101010101" pitchFamily="2" charset="-122"/>
          </a:endParaRPr>
        </a:p>
      </dsp:txBody>
      <dsp:txXfrm rot="5400000">
        <a:off x="-122786" y="724500"/>
        <a:ext cx="818575" cy="573002"/>
      </dsp:txXfrm>
    </dsp:sp>
    <dsp:sp modelId="{8AB18E7F-6844-487A-91B2-23A4E8128039}">
      <dsp:nvSpPr>
        <dsp:cNvPr id="6" name="同侧圆角矩形 5"/>
        <dsp:cNvSpPr/>
      </dsp:nvSpPr>
      <dsp:spPr bwMode="white">
        <a:xfrm rot="5400000">
          <a:off x="3265053" y="-2090337"/>
          <a:ext cx="532074" cy="5916176"/>
        </a:xfrm>
        <a:prstGeom prst="round2SameRect">
          <a:avLst/>
        </a:prstGeom>
        <a:solidFill>
          <a:srgbClr val="FFFF00">
            <a:alpha val="90000"/>
          </a:srgbClr>
        </a:solidFill>
      </dsp:spPr>
      <dsp:style>
        <a:lnRef idx="2">
          <a:schemeClr val="accent1"/>
        </a:lnRef>
        <a:fillRef idx="1">
          <a:schemeClr val="lt1">
            <a:alpha val="90000"/>
          </a:schemeClr>
        </a:fillRef>
        <a:effectRef idx="0">
          <a:scrgbClr r="0" g="0" b="0"/>
        </a:effectRef>
        <a:fontRef idx="minor"/>
      </dsp:style>
      <dsp:txBody>
        <a:bodyPr rot="-5400000" lIns="142240" tIns="12700" rIns="12700" bIns="127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b="0" dirty="0" smtClean="0">
              <a:solidFill>
                <a:schemeClr val="tx1"/>
              </a:solidFill>
              <a:latin typeface="微软雅黑" panose="020B0503020204020204" pitchFamily="34" charset="-122"/>
              <a:ea typeface="微软雅黑" panose="020B0503020204020204" pitchFamily="34" charset="-122"/>
            </a:rPr>
            <a:t>在世界上高高举起了中国特色社会主义伟大旗帜</a:t>
          </a:r>
          <a:endParaRPr lang="zh-CN" altLang="en-US" sz="2000" b="0" dirty="0">
            <a:solidFill>
              <a:schemeClr val="tx1"/>
            </a:solidFill>
            <a:latin typeface="微软雅黑" panose="020B0503020204020204" pitchFamily="34" charset="-122"/>
            <a:ea typeface="微软雅黑" panose="020B0503020204020204" pitchFamily="34" charset="-122"/>
          </a:endParaRPr>
        </a:p>
      </dsp:txBody>
      <dsp:txXfrm rot="5400000">
        <a:off x="3265053" y="-2090337"/>
        <a:ext cx="532074" cy="5916176"/>
      </dsp:txXfrm>
    </dsp:sp>
    <dsp:sp modelId="{16D08466-7517-4049-92E6-684D1079A2B7}">
      <dsp:nvSpPr>
        <dsp:cNvPr id="7" name="燕尾形 6"/>
        <dsp:cNvSpPr/>
      </dsp:nvSpPr>
      <dsp:spPr bwMode="white">
        <a:xfrm rot="5400000">
          <a:off x="-122786" y="1326213"/>
          <a:ext cx="818575" cy="573002"/>
        </a:xfrm>
        <a:prstGeom prst="chevron">
          <a:avLst/>
        </a:prstGeom>
        <a:solidFill>
          <a:srgbClr val="FFC000"/>
        </a:solidFill>
      </dsp:spPr>
      <dsp:style>
        <a:lnRef idx="2">
          <a:schemeClr val="accent1"/>
        </a:lnRef>
        <a:fillRef idx="1">
          <a:schemeClr val="accent1"/>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800" b="1" dirty="0">
            <a:latin typeface="宋体" panose="02010600030101010101" pitchFamily="2" charset="-122"/>
            <a:ea typeface="宋体" panose="02010600030101010101" pitchFamily="2" charset="-122"/>
          </a:endParaRPr>
        </a:p>
      </dsp:txBody>
      <dsp:txXfrm rot="5400000">
        <a:off x="-122786" y="1326213"/>
        <a:ext cx="818575" cy="573002"/>
      </dsp:txXfrm>
    </dsp:sp>
    <dsp:sp modelId="{85695C0F-D853-4406-B165-7F4201E63B48}">
      <dsp:nvSpPr>
        <dsp:cNvPr id="8" name="同侧圆角矩形 7"/>
        <dsp:cNvSpPr/>
      </dsp:nvSpPr>
      <dsp:spPr bwMode="white">
        <a:xfrm rot="5400000">
          <a:off x="3265053" y="-1488624"/>
          <a:ext cx="532074" cy="5916176"/>
        </a:xfrm>
        <a:prstGeom prst="round2SameRect">
          <a:avLst/>
        </a:prstGeom>
        <a:solidFill>
          <a:srgbClr val="FFFF00">
            <a:alpha val="90000"/>
          </a:srgbClr>
        </a:solidFill>
      </dsp:spPr>
      <dsp:style>
        <a:lnRef idx="2">
          <a:schemeClr val="accent1"/>
        </a:lnRef>
        <a:fillRef idx="1">
          <a:schemeClr val="lt1">
            <a:alpha val="90000"/>
          </a:schemeClr>
        </a:fillRef>
        <a:effectRef idx="0">
          <a:scrgbClr r="0" g="0" b="0"/>
        </a:effectRef>
        <a:fontRef idx="minor"/>
      </dsp:style>
      <dsp:txBody>
        <a:bodyPr rot="-5400000" lIns="142240" tIns="12700" rIns="12700" bIns="127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b="0" dirty="0" smtClean="0">
              <a:solidFill>
                <a:schemeClr val="tx1"/>
              </a:solidFill>
              <a:latin typeface="微软雅黑" panose="020B0503020204020204" pitchFamily="34" charset="-122"/>
              <a:ea typeface="微软雅黑" panose="020B0503020204020204" pitchFamily="34" charset="-122"/>
            </a:rPr>
            <a:t>为解决人类问题贡献了中国智慧和中国方案</a:t>
          </a:r>
          <a:endParaRPr lang="zh-CN" altLang="en-US" sz="2000" b="0" dirty="0">
            <a:solidFill>
              <a:schemeClr val="tx1"/>
            </a:solidFill>
            <a:latin typeface="微软雅黑" panose="020B0503020204020204" pitchFamily="34" charset="-122"/>
            <a:ea typeface="微软雅黑" panose="020B0503020204020204" pitchFamily="34" charset="-122"/>
          </a:endParaRPr>
        </a:p>
      </dsp:txBody>
      <dsp:txXfrm rot="5400000">
        <a:off x="3265053" y="-1488624"/>
        <a:ext cx="532074" cy="591617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848600" cy="3419641"/>
        <a:chOff x="0" y="0"/>
        <a:chExt cx="7848600" cy="3419641"/>
      </a:xfrm>
    </dsp:grpSpPr>
    <dsp:sp modelId="{3C5557D7-9BE7-450E-A4B9-8F527096F8E6}">
      <dsp:nvSpPr>
        <dsp:cNvPr id="3" name="燕尾形 2"/>
        <dsp:cNvSpPr/>
      </dsp:nvSpPr>
      <dsp:spPr bwMode="white">
        <a:xfrm rot="5400000">
          <a:off x="-117288" y="117288"/>
          <a:ext cx="781917" cy="547342"/>
        </a:xfrm>
        <a:prstGeom prst="chevron">
          <a:avLst/>
        </a:prstGeom>
        <a:solidFill>
          <a:srgbClr val="FFC000"/>
        </a:solidFill>
      </dsp:spPr>
      <dsp:style>
        <a:lnRef idx="2">
          <a:schemeClr val="accent1"/>
        </a:lnRef>
        <a:fillRef idx="1">
          <a:schemeClr val="accent1"/>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dirty="0"/>
        </a:p>
      </dsp:txBody>
      <dsp:txXfrm rot="5400000">
        <a:off x="-117288" y="117288"/>
        <a:ext cx="781917" cy="547342"/>
      </dsp:txXfrm>
    </dsp:sp>
    <dsp:sp modelId="{7BD66C5C-3BC2-4DE2-ABDA-BAC8B5BB48FA}">
      <dsp:nvSpPr>
        <dsp:cNvPr id="4" name="同侧圆角矩形 3"/>
        <dsp:cNvSpPr/>
      </dsp:nvSpPr>
      <dsp:spPr bwMode="white">
        <a:xfrm rot="5400000">
          <a:off x="3928104" y="-3396506"/>
          <a:ext cx="508246" cy="7301258"/>
        </a:xfrm>
        <a:prstGeom prst="round2SameRect">
          <a:avLst/>
        </a:prstGeom>
        <a:solidFill>
          <a:srgbClr val="FFFF00">
            <a:alpha val="90000"/>
          </a:srgbClr>
        </a:solidFill>
      </dsp:spPr>
      <dsp:style>
        <a:lnRef idx="2">
          <a:schemeClr val="accent1"/>
        </a:lnRef>
        <a:fillRef idx="1">
          <a:schemeClr val="lt1">
            <a:alpha val="90000"/>
          </a:schemeClr>
        </a:fillRef>
        <a:effectRef idx="0">
          <a:scrgbClr r="0" g="0" b="0"/>
        </a:effectRef>
        <a:fontRef idx="minor"/>
      </dsp:style>
      <dsp:txBody>
        <a:bodyPr rot="-5400000" lIns="128016" tIns="11430" rIns="11430" bIns="1143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ts val="2000"/>
            </a:lnSpc>
            <a:spcBef>
              <a:spcPct val="0"/>
            </a:spcBef>
            <a:spcAft>
              <a:spcPct val="15000"/>
            </a:spcAft>
            <a:buChar char="•"/>
          </a:pPr>
          <a:r>
            <a:rPr lang="zh-CN" altLang="en-US" sz="1800" b="0" dirty="0" smtClean="0">
              <a:solidFill>
                <a:schemeClr val="dk1"/>
              </a:solidFill>
              <a:latin typeface="微软雅黑" panose="020B0503020204020204" pitchFamily="34" charset="-122"/>
              <a:ea typeface="微软雅黑" panose="020B0503020204020204" pitchFamily="34" charset="-122"/>
            </a:rPr>
            <a:t>是承前启后、继往开来、在新的历史条件下继续夺取中国特色社会主义伟大胜利的时代</a:t>
          </a:r>
          <a:endParaRPr lang="zh-CN" altLang="en-US" sz="1800" b="0" dirty="0">
            <a:solidFill>
              <a:schemeClr val="dk1"/>
            </a:solidFill>
            <a:latin typeface="微软雅黑" panose="020B0503020204020204" pitchFamily="34" charset="-122"/>
            <a:ea typeface="微软雅黑" panose="020B0503020204020204" pitchFamily="34" charset="-122"/>
          </a:endParaRPr>
        </a:p>
      </dsp:txBody>
      <dsp:txXfrm rot="5400000">
        <a:off x="3928104" y="-3396506"/>
        <a:ext cx="508246" cy="7301258"/>
      </dsp:txXfrm>
    </dsp:sp>
    <dsp:sp modelId="{40B91EF3-AF44-4708-9DFF-5A0B683E11FA}">
      <dsp:nvSpPr>
        <dsp:cNvPr id="5" name="燕尾形 4"/>
        <dsp:cNvSpPr/>
      </dsp:nvSpPr>
      <dsp:spPr bwMode="white">
        <a:xfrm rot="5400000">
          <a:off x="-117288" y="776719"/>
          <a:ext cx="781917" cy="547342"/>
        </a:xfrm>
        <a:prstGeom prst="chevron">
          <a:avLst/>
        </a:prstGeom>
        <a:solidFill>
          <a:srgbClr val="FFC000"/>
        </a:solidFill>
      </dsp:spPr>
      <dsp:style>
        <a:lnRef idx="2">
          <a:schemeClr val="accent1"/>
        </a:lnRef>
        <a:fillRef idx="1">
          <a:schemeClr val="accent1"/>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dirty="0"/>
        </a:p>
      </dsp:txBody>
      <dsp:txXfrm rot="5400000">
        <a:off x="-117288" y="776719"/>
        <a:ext cx="781917" cy="547342"/>
      </dsp:txXfrm>
    </dsp:sp>
    <dsp:sp modelId="{3425F120-74EE-4448-8ED7-51E6C2433A71}">
      <dsp:nvSpPr>
        <dsp:cNvPr id="6" name="同侧圆角矩形 5"/>
        <dsp:cNvSpPr/>
      </dsp:nvSpPr>
      <dsp:spPr bwMode="white">
        <a:xfrm rot="5400000">
          <a:off x="3943848" y="-2711236"/>
          <a:ext cx="508246" cy="7301258"/>
        </a:xfrm>
        <a:prstGeom prst="round2SameRect">
          <a:avLst/>
        </a:prstGeom>
        <a:solidFill>
          <a:srgbClr val="FFFF00">
            <a:alpha val="90000"/>
          </a:srgbClr>
        </a:solidFill>
      </dsp:spPr>
      <dsp:style>
        <a:lnRef idx="2">
          <a:schemeClr val="accent1"/>
        </a:lnRef>
        <a:fillRef idx="1">
          <a:schemeClr val="lt1">
            <a:alpha val="90000"/>
          </a:schemeClr>
        </a:fillRef>
        <a:effectRef idx="0">
          <a:scrgbClr r="0" g="0" b="0"/>
        </a:effectRef>
        <a:fontRef idx="minor"/>
      </dsp:style>
      <dsp:txBody>
        <a:bodyPr rot="-5400000" lIns="128016" tIns="11430" rIns="11430" bIns="1143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0" dirty="0" smtClean="0">
              <a:solidFill>
                <a:schemeClr val="dk1"/>
              </a:solidFill>
              <a:latin typeface="微软雅黑" panose="020B0503020204020204" pitchFamily="34" charset="-122"/>
              <a:ea typeface="微软雅黑" panose="020B0503020204020204" pitchFamily="34" charset="-122"/>
            </a:rPr>
            <a:t>是决胜全面建成小康社会、进而全面建设社会主义现代化强国的时代</a:t>
          </a:r>
          <a:endParaRPr lang="zh-CN" altLang="en-US" sz="1800" b="0" dirty="0">
            <a:solidFill>
              <a:schemeClr val="dk1"/>
            </a:solidFill>
            <a:latin typeface="微软雅黑" panose="020B0503020204020204" pitchFamily="34" charset="-122"/>
            <a:ea typeface="微软雅黑" panose="020B0503020204020204" pitchFamily="34" charset="-122"/>
          </a:endParaRPr>
        </a:p>
      </dsp:txBody>
      <dsp:txXfrm rot="5400000">
        <a:off x="3943848" y="-2711236"/>
        <a:ext cx="508246" cy="7301258"/>
      </dsp:txXfrm>
    </dsp:sp>
    <dsp:sp modelId="{3D2417EB-E2DD-4F79-A5C1-DDF136226691}">
      <dsp:nvSpPr>
        <dsp:cNvPr id="7" name="燕尾形 6"/>
        <dsp:cNvSpPr/>
      </dsp:nvSpPr>
      <dsp:spPr bwMode="white">
        <a:xfrm rot="5400000">
          <a:off x="-117288" y="1436150"/>
          <a:ext cx="781917" cy="547342"/>
        </a:xfrm>
        <a:prstGeom prst="chevron">
          <a:avLst/>
        </a:prstGeom>
        <a:solidFill>
          <a:srgbClr val="FFC000"/>
        </a:solidFill>
      </dsp:spPr>
      <dsp:style>
        <a:lnRef idx="2">
          <a:schemeClr val="accent1"/>
        </a:lnRef>
        <a:fillRef idx="1">
          <a:schemeClr val="accent1"/>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dirty="0"/>
        </a:p>
      </dsp:txBody>
      <dsp:txXfrm rot="5400000">
        <a:off x="-117288" y="1436150"/>
        <a:ext cx="781917" cy="547342"/>
      </dsp:txXfrm>
    </dsp:sp>
    <dsp:sp modelId="{063FF701-435C-4ED4-8608-ED6DE2C555D7}">
      <dsp:nvSpPr>
        <dsp:cNvPr id="8" name="同侧圆角矩形 7"/>
        <dsp:cNvSpPr/>
      </dsp:nvSpPr>
      <dsp:spPr bwMode="white">
        <a:xfrm rot="5400000">
          <a:off x="3943848" y="-2081712"/>
          <a:ext cx="508246" cy="7301258"/>
        </a:xfrm>
        <a:prstGeom prst="round2SameRect">
          <a:avLst/>
        </a:prstGeom>
        <a:solidFill>
          <a:srgbClr val="FFFF00">
            <a:alpha val="90000"/>
          </a:srgbClr>
        </a:solidFill>
      </dsp:spPr>
      <dsp:style>
        <a:lnRef idx="2">
          <a:schemeClr val="accent1"/>
        </a:lnRef>
        <a:fillRef idx="1">
          <a:schemeClr val="lt1">
            <a:alpha val="90000"/>
          </a:schemeClr>
        </a:fillRef>
        <a:effectRef idx="0">
          <a:scrgbClr r="0" g="0" b="0"/>
        </a:effectRef>
        <a:fontRef idx="minor"/>
      </dsp:style>
      <dsp:txBody>
        <a:bodyPr rot="-5400000" lIns="128016" tIns="11430" rIns="11430" bIns="1143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0" dirty="0" smtClean="0">
              <a:solidFill>
                <a:schemeClr val="dk1"/>
              </a:solidFill>
              <a:latin typeface="微软雅黑" panose="020B0503020204020204" pitchFamily="34" charset="-122"/>
              <a:ea typeface="微软雅黑" panose="020B0503020204020204" pitchFamily="34" charset="-122"/>
            </a:rPr>
            <a:t>是全国各族人民团结奋斗、不断创造美好生活、逐步实现全体人民共同富裕的时代</a:t>
          </a:r>
          <a:endParaRPr lang="zh-CN" altLang="en-US" sz="1800" b="0" dirty="0">
            <a:solidFill>
              <a:schemeClr val="dk1"/>
            </a:solidFill>
            <a:latin typeface="微软雅黑" panose="020B0503020204020204" pitchFamily="34" charset="-122"/>
            <a:ea typeface="微软雅黑" panose="020B0503020204020204" pitchFamily="34" charset="-122"/>
          </a:endParaRPr>
        </a:p>
      </dsp:txBody>
      <dsp:txXfrm rot="5400000">
        <a:off x="3943848" y="-2081712"/>
        <a:ext cx="508246" cy="7301258"/>
      </dsp:txXfrm>
    </dsp:sp>
    <dsp:sp modelId="{FF9B6FAC-0029-44C5-B20C-9AA24C4BA2D6}">
      <dsp:nvSpPr>
        <dsp:cNvPr id="9" name="燕尾形 8"/>
        <dsp:cNvSpPr/>
      </dsp:nvSpPr>
      <dsp:spPr bwMode="white">
        <a:xfrm rot="5400000">
          <a:off x="-117288" y="2095581"/>
          <a:ext cx="781917" cy="547342"/>
        </a:xfrm>
        <a:prstGeom prst="chevron">
          <a:avLst/>
        </a:prstGeom>
        <a:solidFill>
          <a:srgbClr val="FFC000"/>
        </a:solidFill>
      </dsp:spPr>
      <dsp:style>
        <a:lnRef idx="2">
          <a:schemeClr val="accent1"/>
        </a:lnRef>
        <a:fillRef idx="1">
          <a:schemeClr val="accent1"/>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dirty="0"/>
        </a:p>
      </dsp:txBody>
      <dsp:txXfrm rot="5400000">
        <a:off x="-117288" y="2095581"/>
        <a:ext cx="781917" cy="547342"/>
      </dsp:txXfrm>
    </dsp:sp>
    <dsp:sp modelId="{108F469F-3D62-4AA2-B178-E7E584F3EE09}">
      <dsp:nvSpPr>
        <dsp:cNvPr id="10" name="同侧圆角矩形 9"/>
        <dsp:cNvSpPr/>
      </dsp:nvSpPr>
      <dsp:spPr bwMode="white">
        <a:xfrm rot="5400000">
          <a:off x="3943848" y="-1351257"/>
          <a:ext cx="508246" cy="7301258"/>
        </a:xfrm>
        <a:prstGeom prst="round2SameRect">
          <a:avLst/>
        </a:prstGeom>
        <a:solidFill>
          <a:srgbClr val="FFFF00">
            <a:alpha val="90000"/>
          </a:srgbClr>
        </a:solidFill>
      </dsp:spPr>
      <dsp:style>
        <a:lnRef idx="2">
          <a:schemeClr val="accent1"/>
        </a:lnRef>
        <a:fillRef idx="1">
          <a:schemeClr val="lt1">
            <a:alpha val="90000"/>
          </a:schemeClr>
        </a:fillRef>
        <a:effectRef idx="0">
          <a:scrgbClr r="0" g="0" b="0"/>
        </a:effectRef>
        <a:fontRef idx="minor"/>
      </dsp:style>
      <dsp:txBody>
        <a:bodyPr rot="-5400000" lIns="128016" tIns="11430" rIns="11430" bIns="1143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0" dirty="0" smtClean="0">
              <a:solidFill>
                <a:schemeClr val="dk1"/>
              </a:solidFill>
              <a:latin typeface="微软雅黑" panose="020B0503020204020204" pitchFamily="34" charset="-122"/>
              <a:ea typeface="微软雅黑" panose="020B0503020204020204" pitchFamily="34" charset="-122"/>
            </a:rPr>
            <a:t>是全体中华儿女勠力同心、奋力实现中华民族伟大复兴中国梦的时代</a:t>
          </a:r>
          <a:endParaRPr lang="zh-CN" altLang="en-US" sz="1800" b="0" dirty="0">
            <a:solidFill>
              <a:schemeClr val="dk1"/>
            </a:solidFill>
            <a:latin typeface="微软雅黑" panose="020B0503020204020204" pitchFamily="34" charset="-122"/>
            <a:ea typeface="微软雅黑" panose="020B0503020204020204" pitchFamily="34" charset="-122"/>
          </a:endParaRPr>
        </a:p>
      </dsp:txBody>
      <dsp:txXfrm rot="5400000">
        <a:off x="3943848" y="-1351257"/>
        <a:ext cx="508246" cy="7301258"/>
      </dsp:txXfrm>
    </dsp:sp>
    <dsp:sp modelId="{2AA40DDB-DF1E-4048-8848-8301ED32AD6A}">
      <dsp:nvSpPr>
        <dsp:cNvPr id="11" name="燕尾形 10"/>
        <dsp:cNvSpPr/>
      </dsp:nvSpPr>
      <dsp:spPr bwMode="white">
        <a:xfrm rot="5400000">
          <a:off x="-117288" y="2755012"/>
          <a:ext cx="781917" cy="547342"/>
        </a:xfrm>
        <a:prstGeom prst="chevron">
          <a:avLst/>
        </a:prstGeom>
        <a:solidFill>
          <a:srgbClr val="FFC000"/>
        </a:solidFill>
      </dsp:spPr>
      <dsp:style>
        <a:lnRef idx="2">
          <a:schemeClr val="accent1"/>
        </a:lnRef>
        <a:fillRef idx="1">
          <a:schemeClr val="accent1"/>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dirty="0"/>
        </a:p>
      </dsp:txBody>
      <dsp:txXfrm rot="5400000">
        <a:off x="-117288" y="2755012"/>
        <a:ext cx="781917" cy="547342"/>
      </dsp:txXfrm>
    </dsp:sp>
    <dsp:sp modelId="{323F6A31-F7BB-473C-9E3D-9147681C89EF}">
      <dsp:nvSpPr>
        <dsp:cNvPr id="12" name="同侧圆角矩形 11"/>
        <dsp:cNvSpPr/>
      </dsp:nvSpPr>
      <dsp:spPr bwMode="white">
        <a:xfrm rot="5400000">
          <a:off x="3943848" y="-691826"/>
          <a:ext cx="508246" cy="7301258"/>
        </a:xfrm>
        <a:prstGeom prst="round2SameRect">
          <a:avLst/>
        </a:prstGeom>
        <a:solidFill>
          <a:srgbClr val="FFFF00">
            <a:alpha val="90000"/>
          </a:srgbClr>
        </a:solidFill>
      </dsp:spPr>
      <dsp:style>
        <a:lnRef idx="2">
          <a:schemeClr val="accent1"/>
        </a:lnRef>
        <a:fillRef idx="1">
          <a:schemeClr val="lt1">
            <a:alpha val="90000"/>
          </a:schemeClr>
        </a:fillRef>
        <a:effectRef idx="0">
          <a:scrgbClr r="0" g="0" b="0"/>
        </a:effectRef>
        <a:fontRef idx="minor"/>
      </dsp:style>
      <dsp:txBody>
        <a:bodyPr rot="-5400000" lIns="128016" tIns="11430" rIns="11430" bIns="1143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0" dirty="0" smtClean="0">
              <a:solidFill>
                <a:schemeClr val="dk1"/>
              </a:solidFill>
              <a:latin typeface="微软雅黑" panose="020B0503020204020204" pitchFamily="34" charset="-122"/>
              <a:ea typeface="微软雅黑" panose="020B0503020204020204" pitchFamily="34" charset="-122"/>
            </a:rPr>
            <a:t>是我国日益走近世界舞台中央、不断为人类作出更大贡献的时代</a:t>
          </a:r>
          <a:endParaRPr lang="zh-CN" altLang="en-US" sz="1800" b="0" dirty="0">
            <a:solidFill>
              <a:schemeClr val="dk1"/>
            </a:solidFill>
            <a:latin typeface="微软雅黑" panose="020B0503020204020204" pitchFamily="34" charset="-122"/>
            <a:ea typeface="微软雅黑" panose="020B0503020204020204" pitchFamily="34" charset="-122"/>
          </a:endParaRPr>
        </a:p>
      </dsp:txBody>
      <dsp:txXfrm rot="5400000">
        <a:off x="3943848" y="-691826"/>
        <a:ext cx="508246" cy="7301258"/>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19799" cy="1951038"/>
        <a:chOff x="0" y="0"/>
        <a:chExt cx="6019799" cy="1951038"/>
      </a:xfrm>
    </dsp:grpSpPr>
    <dsp:sp modelId="{14B0B3AE-B729-482E-A6A5-0488EA18220C}">
      <dsp:nvSpPr>
        <dsp:cNvPr id="3" name="圆角矩形 2"/>
        <dsp:cNvSpPr/>
      </dsp:nvSpPr>
      <dsp:spPr bwMode="white">
        <a:xfrm>
          <a:off x="0" y="0"/>
          <a:ext cx="6019799" cy="898560"/>
        </a:xfrm>
        <a:prstGeom prst="roundRect">
          <a:avLst/>
        </a:prstGeom>
        <a:solidFill>
          <a:srgbClr val="CCFF33"/>
        </a:solidFill>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rtl="0">
            <a:lnSpc>
              <a:spcPct val="100000"/>
            </a:lnSpc>
            <a:spcBef>
              <a:spcPct val="0"/>
            </a:spcBef>
            <a:spcAft>
              <a:spcPct val="35000"/>
            </a:spcAft>
          </a:pPr>
          <a:r>
            <a:rPr lang="zh-CN" altLang="en-US" sz="2000" dirty="0" smtClean="0">
              <a:solidFill>
                <a:schemeClr val="tx1"/>
              </a:solidFill>
              <a:latin typeface="微软雅黑" panose="020B0503020204020204" pitchFamily="34" charset="-122"/>
              <a:ea typeface="微软雅黑" panose="020B0503020204020204" pitchFamily="34" charset="-122"/>
            </a:rPr>
            <a:t>   中国梦是历史的、现实的，也是未来的。</a:t>
          </a:r>
          <a:endParaRPr lang="zh-CN" altLang="en-US" sz="2000" dirty="0">
            <a:solidFill>
              <a:schemeClr val="tx1"/>
            </a:solidFill>
            <a:latin typeface="微软雅黑" panose="020B0503020204020204" pitchFamily="34" charset="-122"/>
            <a:ea typeface="微软雅黑" panose="020B0503020204020204" pitchFamily="34" charset="-122"/>
          </a:endParaRPr>
        </a:p>
      </dsp:txBody>
      <dsp:txXfrm>
        <a:off x="0" y="0"/>
        <a:ext cx="6019799" cy="898560"/>
      </dsp:txXfrm>
    </dsp:sp>
    <dsp:sp modelId="{98D13C2D-12CC-4FF0-BDF9-3ADFC94C4F55}">
      <dsp:nvSpPr>
        <dsp:cNvPr id="4" name="圆角矩形 3"/>
        <dsp:cNvSpPr/>
      </dsp:nvSpPr>
      <dsp:spPr bwMode="white">
        <a:xfrm>
          <a:off x="0" y="1052478"/>
          <a:ext cx="6019799" cy="898560"/>
        </a:xfrm>
        <a:prstGeom prst="roundRect">
          <a:avLst/>
        </a:prstGeom>
        <a:solidFill>
          <a:srgbClr val="CCFF33"/>
        </a:solidFill>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rtl="0">
            <a:lnSpc>
              <a:spcPct val="100000"/>
            </a:lnSpc>
            <a:spcBef>
              <a:spcPct val="0"/>
            </a:spcBef>
            <a:spcAft>
              <a:spcPct val="35000"/>
            </a:spcAft>
          </a:pPr>
          <a:r>
            <a:rPr lang="zh-CN" altLang="en-US" sz="2000" dirty="0" smtClean="0">
              <a:solidFill>
                <a:schemeClr val="tx1"/>
              </a:solidFill>
              <a:latin typeface="微软雅黑" panose="020B0503020204020204" pitchFamily="34" charset="-122"/>
              <a:ea typeface="微软雅黑" panose="020B0503020204020204" pitchFamily="34" charset="-122"/>
            </a:rPr>
            <a:t>   中国梦是国家的、民族的，也是每一个中国人的。</a:t>
          </a:r>
          <a:endParaRPr lang="zh-CN" altLang="en-US" sz="2000" dirty="0">
            <a:solidFill>
              <a:schemeClr val="tx1"/>
            </a:solidFill>
            <a:latin typeface="微软雅黑" panose="020B0503020204020204" pitchFamily="34" charset="-122"/>
            <a:ea typeface="微软雅黑" panose="020B0503020204020204" pitchFamily="34" charset="-122"/>
          </a:endParaRPr>
        </a:p>
      </dsp:txBody>
      <dsp:txXfrm>
        <a:off x="0" y="1052478"/>
        <a:ext cx="6019799" cy="898560"/>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15200" cy="2265362"/>
        <a:chOff x="0" y="0"/>
        <a:chExt cx="7315200" cy="2265362"/>
      </a:xfrm>
    </dsp:grpSpPr>
    <dsp:sp modelId="{3DDF5EA7-BB83-4E5A-BC70-A5E32C0C60D4}">
      <dsp:nvSpPr>
        <dsp:cNvPr id="3" name="圆角矩形 2"/>
        <dsp:cNvSpPr/>
      </dsp:nvSpPr>
      <dsp:spPr bwMode="white">
        <a:xfrm>
          <a:off x="0" y="0"/>
          <a:ext cx="7315200" cy="673920"/>
        </a:xfrm>
        <a:prstGeom prst="roundRect">
          <a:avLst/>
        </a:prstGeom>
        <a:solidFill>
          <a:srgbClr val="FFC000"/>
        </a:solidFill>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lang="zh-CN" altLang="en-US" sz="2000" dirty="0" smtClean="0">
              <a:solidFill>
                <a:schemeClr val="tx1"/>
              </a:solidFill>
              <a:latin typeface="微软雅黑" panose="020B0503020204020204" pitchFamily="34" charset="-122"/>
              <a:ea typeface="微软雅黑" panose="020B0503020204020204" pitchFamily="34" charset="-122"/>
            </a:rPr>
            <a:t>  要有崇高的理念信念，牢记使命，自信自励。</a:t>
          </a:r>
          <a:endParaRPr lang="zh-CN" altLang="en-US" sz="2000" dirty="0">
            <a:solidFill>
              <a:schemeClr val="tx1"/>
            </a:solidFill>
            <a:latin typeface="微软雅黑" panose="020B0503020204020204" pitchFamily="34" charset="-122"/>
            <a:ea typeface="微软雅黑" panose="020B0503020204020204" pitchFamily="34" charset="-122"/>
          </a:endParaRPr>
        </a:p>
      </dsp:txBody>
      <dsp:txXfrm>
        <a:off x="0" y="0"/>
        <a:ext cx="7315200" cy="673920"/>
      </dsp:txXfrm>
    </dsp:sp>
    <dsp:sp modelId="{66589BBC-72CE-4F00-BAFC-E4117128293D}">
      <dsp:nvSpPr>
        <dsp:cNvPr id="4" name="圆角矩形 3"/>
        <dsp:cNvSpPr/>
      </dsp:nvSpPr>
      <dsp:spPr bwMode="white">
        <a:xfrm>
          <a:off x="0" y="795721"/>
          <a:ext cx="7315200" cy="673920"/>
        </a:xfrm>
        <a:prstGeom prst="roundRect">
          <a:avLst/>
        </a:prstGeom>
        <a:solidFill>
          <a:srgbClr val="FFC000"/>
        </a:solidFill>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lang="zh-CN" altLang="en-US" sz="2000" dirty="0" smtClean="0">
              <a:solidFill>
                <a:schemeClr val="tx1"/>
              </a:solidFill>
              <a:latin typeface="微软雅黑" panose="020B0503020204020204" pitchFamily="34" charset="-122"/>
              <a:ea typeface="微软雅黑" panose="020B0503020204020204" pitchFamily="34" charset="-122"/>
            </a:rPr>
            <a:t>  要有高强的本领才干，勤奋学习，全面发展。</a:t>
          </a:r>
          <a:endParaRPr lang="zh-CN" altLang="en-US" sz="2000" dirty="0">
            <a:solidFill>
              <a:schemeClr val="tx1"/>
            </a:solidFill>
            <a:latin typeface="微软雅黑" panose="020B0503020204020204" pitchFamily="34" charset="-122"/>
            <a:ea typeface="微软雅黑" panose="020B0503020204020204" pitchFamily="34" charset="-122"/>
          </a:endParaRPr>
        </a:p>
      </dsp:txBody>
      <dsp:txXfrm>
        <a:off x="0" y="795721"/>
        <a:ext cx="7315200" cy="673920"/>
      </dsp:txXfrm>
    </dsp:sp>
    <dsp:sp modelId="{8519A5F6-3069-4CEB-9D64-F1D88DFF99C8}">
      <dsp:nvSpPr>
        <dsp:cNvPr id="5" name="圆角矩形 4"/>
        <dsp:cNvSpPr/>
      </dsp:nvSpPr>
      <dsp:spPr bwMode="white">
        <a:xfrm>
          <a:off x="0" y="1591442"/>
          <a:ext cx="7315200" cy="673920"/>
        </a:xfrm>
        <a:prstGeom prst="roundRect">
          <a:avLst/>
        </a:prstGeom>
        <a:solidFill>
          <a:srgbClr val="FFC000"/>
        </a:solidFill>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lang="zh-CN" altLang="en-US" sz="2000" dirty="0" smtClean="0">
              <a:solidFill>
                <a:schemeClr val="tx1"/>
              </a:solidFill>
              <a:latin typeface="微软雅黑" panose="020B0503020204020204" pitchFamily="34" charset="-122"/>
              <a:ea typeface="微软雅黑" panose="020B0503020204020204" pitchFamily="34" charset="-122"/>
            </a:rPr>
            <a:t>  要有天下兴亡、匹夫有责的担当精神，讲求奉献，实干进取。</a:t>
          </a:r>
          <a:endParaRPr lang="zh-CN" altLang="en-US" sz="2000" dirty="0">
            <a:solidFill>
              <a:schemeClr val="tx1"/>
            </a:solidFill>
            <a:latin typeface="微软雅黑" panose="020B0503020204020204" pitchFamily="34" charset="-122"/>
            <a:ea typeface="微软雅黑" panose="020B0503020204020204" pitchFamily="34" charset="-122"/>
          </a:endParaRPr>
        </a:p>
      </dsp:txBody>
      <dsp:txXfrm>
        <a:off x="0" y="1591442"/>
        <a:ext cx="7315200" cy="673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409309" cy="3409309"/>
        <a:chOff x="0" y="0"/>
        <a:chExt cx="3409309" cy="3409309"/>
      </a:xfrm>
    </dsp:grpSpPr>
    <dsp:sp modelId="{B8CB5DA9-2855-49A8-A96D-7484752668F0}">
      <dsp:nvSpPr>
        <dsp:cNvPr id="3" name="形状 2"/>
        <dsp:cNvSpPr/>
      </dsp:nvSpPr>
      <dsp:spPr bwMode="white">
        <a:xfrm>
          <a:off x="1686542" y="1534189"/>
          <a:ext cx="1875120" cy="1875120"/>
        </a:xfrm>
        <a:prstGeom prst="gear9">
          <a:avLst/>
        </a:prstGeom>
        <a:solidFill>
          <a:srgbClr val="FF0000"/>
        </a:solidFill>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0" dirty="0" smtClean="0">
              <a:latin typeface="微软雅黑" panose="020B0503020204020204" pitchFamily="34" charset="-122"/>
              <a:ea typeface="微软雅黑" panose="020B0503020204020204" pitchFamily="34" charset="-122"/>
            </a:rPr>
            <a:t>思想政治素质</a:t>
          </a:r>
          <a:endParaRPr lang="zh-CN" altLang="en-US" sz="2000" b="0" dirty="0">
            <a:latin typeface="微软雅黑" panose="020B0503020204020204" pitchFamily="34" charset="-122"/>
            <a:ea typeface="微软雅黑" panose="020B0503020204020204" pitchFamily="34" charset="-122"/>
          </a:endParaRPr>
        </a:p>
      </dsp:txBody>
      <dsp:txXfrm>
        <a:off x="1686542" y="1534189"/>
        <a:ext cx="1875120" cy="1875120"/>
      </dsp:txXfrm>
    </dsp:sp>
    <dsp:sp modelId="{B4F7217F-3A5B-433C-9C6D-06A715589187}">
      <dsp:nvSpPr>
        <dsp:cNvPr id="6" name="形状 5"/>
        <dsp:cNvSpPr/>
      </dsp:nvSpPr>
      <dsp:spPr bwMode="white">
        <a:xfrm>
          <a:off x="595563" y="1090979"/>
          <a:ext cx="1363724" cy="1363724"/>
        </a:xfrm>
        <a:prstGeom prst="gear6">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0" dirty="0" smtClean="0">
              <a:latin typeface="微软雅黑" panose="020B0503020204020204" pitchFamily="34" charset="-122"/>
              <a:ea typeface="微软雅黑" panose="020B0503020204020204" pitchFamily="34" charset="-122"/>
            </a:rPr>
            <a:t>法治素养</a:t>
          </a:r>
          <a:endParaRPr lang="zh-CN" altLang="en-US" sz="2000" b="0" dirty="0">
            <a:latin typeface="微软雅黑" panose="020B0503020204020204" pitchFamily="34" charset="-122"/>
            <a:ea typeface="微软雅黑" panose="020B0503020204020204" pitchFamily="34" charset="-122"/>
          </a:endParaRPr>
        </a:p>
      </dsp:txBody>
      <dsp:txXfrm>
        <a:off x="595563" y="1090979"/>
        <a:ext cx="1363724" cy="1363724"/>
      </dsp:txXfrm>
    </dsp:sp>
    <dsp:sp modelId="{EDEA62E2-6D54-4FA5-87F3-206581D949AD}">
      <dsp:nvSpPr>
        <dsp:cNvPr id="9" name="形状 8"/>
        <dsp:cNvSpPr/>
      </dsp:nvSpPr>
      <dsp:spPr bwMode="white">
        <a:xfrm rot="-900000">
          <a:off x="1359387" y="150149"/>
          <a:ext cx="1336171" cy="1336171"/>
        </a:xfrm>
        <a:prstGeom prst="gear6">
          <a:avLst/>
        </a:prstGeom>
        <a:solidFill>
          <a:srgbClr val="00B050"/>
        </a:solidFill>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0" dirty="0" smtClean="0">
              <a:latin typeface="微软雅黑" panose="020B0503020204020204" pitchFamily="34" charset="-122"/>
              <a:ea typeface="微软雅黑" panose="020B0503020204020204" pitchFamily="34" charset="-122"/>
            </a:rPr>
            <a:t>道德素质</a:t>
          </a:r>
          <a:endParaRPr lang="zh-CN" altLang="en-US" sz="2000" b="0" dirty="0">
            <a:latin typeface="微软雅黑" panose="020B0503020204020204" pitchFamily="34" charset="-122"/>
            <a:ea typeface="微软雅黑" panose="020B0503020204020204" pitchFamily="34" charset="-122"/>
          </a:endParaRPr>
        </a:p>
      </dsp:txBody>
      <dsp:txXfrm rot="-900000">
        <a:off x="1359387" y="150149"/>
        <a:ext cx="1336171" cy="1336171"/>
      </dsp:txXfrm>
    </dsp:sp>
    <dsp:sp modelId="{D2F4CA81-934D-4491-9892-B573A78ED869}">
      <dsp:nvSpPr>
        <dsp:cNvPr id="12" name="环形箭头 11"/>
        <dsp:cNvSpPr/>
      </dsp:nvSpPr>
      <dsp:spPr bwMode="white">
        <a:xfrm>
          <a:off x="1537212" y="1259279"/>
          <a:ext cx="2393591" cy="2393591"/>
        </a:xfrm>
        <a:prstGeom prst="circularArrow">
          <a:avLst>
            <a:gd name="adj1" fmla="val 5000"/>
            <a:gd name="adj2" fmla="val 360000"/>
            <a:gd name="adj3" fmla="val 2433126"/>
            <a:gd name="adj4" fmla="val 15909659"/>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537212" y="1259279"/>
        <a:ext cx="2393591" cy="2393591"/>
      </dsp:txXfrm>
    </dsp:sp>
    <dsp:sp modelId="{DB7AA92A-977B-49DD-B2C3-D086392778A4}">
      <dsp:nvSpPr>
        <dsp:cNvPr id="13" name="形状 12"/>
        <dsp:cNvSpPr/>
      </dsp:nvSpPr>
      <dsp:spPr bwMode="white">
        <a:xfrm>
          <a:off x="393427" y="831985"/>
          <a:ext cx="1665107" cy="1665107"/>
        </a:xfrm>
        <a:prstGeom prst="leftCircularArrow">
          <a:avLst>
            <a:gd name="adj1" fmla="val 5000"/>
            <a:gd name="adj2" fmla="val -360000"/>
            <a:gd name="adj3" fmla="val 10419125"/>
            <a:gd name="adj4" fmla="val 14837806"/>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393427" y="831985"/>
        <a:ext cx="1665107" cy="1665107"/>
      </dsp:txXfrm>
    </dsp:sp>
    <dsp:sp modelId="{1243294A-4B2A-4701-AEE6-9F635F2689F2}">
      <dsp:nvSpPr>
        <dsp:cNvPr id="14" name="环形箭头 13"/>
        <dsp:cNvSpPr/>
      </dsp:nvSpPr>
      <dsp:spPr bwMode="white">
        <a:xfrm>
          <a:off x="1082194" y="-107277"/>
          <a:ext cx="1816480" cy="1816480"/>
        </a:xfrm>
        <a:prstGeom prst="circularArrow">
          <a:avLst>
            <a:gd name="adj1" fmla="val 5000"/>
            <a:gd name="adj2" fmla="val 360000"/>
            <a:gd name="adj3" fmla="val 13347948"/>
            <a:gd name="adj4" fmla="val 10508220"/>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082194" y="-107277"/>
        <a:ext cx="1816480" cy="1816480"/>
      </dsp:txXfrm>
    </dsp:sp>
    <dsp:sp modelId="{5DCA1D95-21BD-45C2-8C62-7E6803951EAC}">
      <dsp:nvSpPr>
        <dsp:cNvPr id="4" name="矩形 3" hidden="1"/>
        <dsp:cNvSpPr/>
      </dsp:nvSpPr>
      <dsp:spPr>
        <a:xfrm>
          <a:off x="2607055" y="1363724"/>
          <a:ext cx="36000" cy="36000"/>
        </a:xfrm>
        <a:prstGeom prst="rect">
          <a:avLst/>
        </a:prstGeom>
      </dsp:spPr>
      <dsp:txXfrm>
        <a:off x="2607055" y="1363724"/>
        <a:ext cx="36000" cy="36000"/>
      </dsp:txXfrm>
    </dsp:sp>
    <dsp:sp modelId="{4442D5F9-ABB6-4E4F-9198-4E92AE8BF8A2}">
      <dsp:nvSpPr>
        <dsp:cNvPr id="5" name="矩形 4" hidden="1"/>
        <dsp:cNvSpPr/>
      </dsp:nvSpPr>
      <dsp:spPr>
        <a:xfrm>
          <a:off x="3457475" y="3238844"/>
          <a:ext cx="36000" cy="36000"/>
        </a:xfrm>
        <a:prstGeom prst="rect">
          <a:avLst/>
        </a:prstGeom>
      </dsp:spPr>
      <dsp:txXfrm>
        <a:off x="3457475" y="3238844"/>
        <a:ext cx="36000" cy="36000"/>
      </dsp:txXfrm>
    </dsp:sp>
    <dsp:sp modelId="{2AEC1162-F212-4ACB-B634-C40698335D79}">
      <dsp:nvSpPr>
        <dsp:cNvPr id="7" name="矩形 6" hidden="1"/>
        <dsp:cNvSpPr/>
      </dsp:nvSpPr>
      <dsp:spPr>
        <a:xfrm>
          <a:off x="936494" y="954607"/>
          <a:ext cx="36000" cy="36000"/>
        </a:xfrm>
        <a:prstGeom prst="rect">
          <a:avLst/>
        </a:prstGeom>
      </dsp:spPr>
      <dsp:txXfrm>
        <a:off x="936494" y="954607"/>
        <a:ext cx="36000" cy="36000"/>
      </dsp:txXfrm>
    </dsp:sp>
    <dsp:sp modelId="{B15F515C-A497-42BB-8144-AC5AAC4F3995}">
      <dsp:nvSpPr>
        <dsp:cNvPr id="8" name="矩形 7" hidden="1"/>
        <dsp:cNvSpPr/>
      </dsp:nvSpPr>
      <dsp:spPr>
        <a:xfrm>
          <a:off x="493283" y="1806934"/>
          <a:ext cx="36000" cy="36000"/>
        </a:xfrm>
        <a:prstGeom prst="rect">
          <a:avLst/>
        </a:prstGeom>
      </dsp:spPr>
      <dsp:txXfrm>
        <a:off x="493283" y="1806934"/>
        <a:ext cx="36000" cy="36000"/>
      </dsp:txXfrm>
    </dsp:sp>
    <dsp:sp modelId="{D454B2FF-043F-48B2-98FC-AD817BEE17F8}">
      <dsp:nvSpPr>
        <dsp:cNvPr id="10" name="矩形 9" hidden="1"/>
        <dsp:cNvSpPr/>
      </dsp:nvSpPr>
      <dsp:spPr>
        <a:xfrm>
          <a:off x="1175145" y="852327"/>
          <a:ext cx="36000" cy="36000"/>
        </a:xfrm>
        <a:prstGeom prst="rect">
          <a:avLst/>
        </a:prstGeom>
      </dsp:spPr>
      <dsp:txXfrm>
        <a:off x="1175145" y="852327"/>
        <a:ext cx="36000" cy="36000"/>
      </dsp:txXfrm>
    </dsp:sp>
    <dsp:sp modelId="{4215FF1C-EA70-40FA-9EC0-BC656F044DD7}">
      <dsp:nvSpPr>
        <dsp:cNvPr id="11" name="矩形 10" hidden="1"/>
        <dsp:cNvSpPr/>
      </dsp:nvSpPr>
      <dsp:spPr>
        <a:xfrm>
          <a:off x="1447890" y="170465"/>
          <a:ext cx="36000" cy="36000"/>
        </a:xfrm>
        <a:prstGeom prst="rect">
          <a:avLst/>
        </a:prstGeom>
      </dsp:spPr>
      <dsp:txXfrm>
        <a:off x="1447890" y="170465"/>
        <a:ext cx="36000" cy="36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53000" cy="1905000"/>
        <a:chOff x="0" y="0"/>
        <a:chExt cx="4953000" cy="1905000"/>
      </a:xfrm>
    </dsp:grpSpPr>
    <dsp:sp modelId="{282E681F-795E-4BA0-B062-D255011967E5}">
      <dsp:nvSpPr>
        <dsp:cNvPr id="3" name="圆角矩形 2"/>
        <dsp:cNvSpPr/>
      </dsp:nvSpPr>
      <dsp:spPr bwMode="white">
        <a:xfrm>
          <a:off x="0" y="344100"/>
          <a:ext cx="4953000" cy="1216800"/>
        </a:xfrm>
        <a:prstGeom prst="roundRect">
          <a:avLst/>
        </a:prstGeom>
        <a:solidFill>
          <a:srgbClr val="CCFF33"/>
        </a:solidFill>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rtl="0">
            <a:lnSpc>
              <a:spcPct val="100000"/>
            </a:lnSpc>
            <a:spcBef>
              <a:spcPct val="0"/>
            </a:spcBef>
            <a:spcAft>
              <a:spcPct val="35000"/>
            </a:spcAft>
          </a:pPr>
          <a:r>
            <a:rPr lang="zh-CN" sz="2000" b="0" dirty="0" smtClean="0">
              <a:solidFill>
                <a:schemeClr val="tx1"/>
              </a:solidFill>
              <a:latin typeface="微软雅黑" panose="020B0503020204020204" pitchFamily="34" charset="-122"/>
              <a:ea typeface="微软雅黑" panose="020B0503020204020204" pitchFamily="34" charset="-122"/>
            </a:rPr>
            <a:t>思想道德素质是人们的思想观念、政治立场、价值取向、道德情操和行为习惯等方面品质和能力的综合体现</a:t>
          </a:r>
          <a:r>
            <a:rPr lang="en-US" sz="2000" b="0" dirty="0" smtClean="0">
              <a:solidFill>
                <a:schemeClr val="tx1"/>
              </a:solidFill>
              <a:latin typeface="微软雅黑" panose="020B0503020204020204" pitchFamily="34" charset="-122"/>
              <a:ea typeface="微软雅黑" panose="020B0503020204020204" pitchFamily="34" charset="-122"/>
            </a:rPr>
            <a:t>.</a:t>
          </a:r>
          <a:r>
            <a:rPr lang="zh-CN" sz="2000" b="0" dirty="0" smtClean="0">
              <a:solidFill>
                <a:schemeClr val="tx1"/>
              </a:solidFill>
              <a:latin typeface="微软雅黑" panose="020B0503020204020204" pitchFamily="34" charset="-122"/>
              <a:ea typeface="微软雅黑" panose="020B0503020204020204" pitchFamily="34" charset="-122"/>
            </a:rPr>
            <a:t>。</a:t>
          </a:r>
          <a:endParaRPr lang="zh-CN" sz="2000" b="0" dirty="0">
            <a:solidFill>
              <a:schemeClr val="tx1"/>
            </a:solidFill>
            <a:latin typeface="微软雅黑" panose="020B0503020204020204" pitchFamily="34" charset="-122"/>
            <a:ea typeface="微软雅黑" panose="020B0503020204020204" pitchFamily="34" charset="-122"/>
          </a:endParaRPr>
        </a:p>
      </dsp:txBody>
      <dsp:txXfrm>
        <a:off x="0" y="344100"/>
        <a:ext cx="4953000" cy="1216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26275" cy="1861705"/>
        <a:chOff x="0" y="0"/>
        <a:chExt cx="4926275" cy="1861705"/>
      </a:xfrm>
    </dsp:grpSpPr>
    <dsp:sp modelId="{3E3E9D05-D5A9-4646-A8B0-190C1D140955}">
      <dsp:nvSpPr>
        <dsp:cNvPr id="3" name="圆角矩形 2"/>
        <dsp:cNvSpPr/>
      </dsp:nvSpPr>
      <dsp:spPr bwMode="white">
        <a:xfrm>
          <a:off x="0" y="0"/>
          <a:ext cx="4926275" cy="1216800"/>
        </a:xfrm>
        <a:prstGeom prst="roundRect">
          <a:avLst/>
        </a:prstGeom>
        <a:solidFill>
          <a:srgbClr val="CCFF33"/>
        </a:solidFill>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rtl="0">
            <a:lnSpc>
              <a:spcPct val="100000"/>
            </a:lnSpc>
            <a:spcBef>
              <a:spcPct val="0"/>
            </a:spcBef>
            <a:spcAft>
              <a:spcPct val="35000"/>
            </a:spcAft>
          </a:pPr>
          <a:r>
            <a:rPr lang="zh-CN" altLang="en-US" sz="2000" b="0" dirty="0" smtClean="0">
              <a:solidFill>
                <a:schemeClr val="tx1"/>
              </a:solidFill>
              <a:latin typeface="微软雅黑" panose="020B0503020204020204" pitchFamily="34" charset="-122"/>
              <a:ea typeface="微软雅黑" panose="020B0503020204020204" pitchFamily="34" charset="-122"/>
            </a:rPr>
            <a:t>法治素养是指人们通过学习法律知识、理解法律本质、运用法治思维、依法维护权利与依法履行义务的素质、修养和能力。</a:t>
          </a:r>
          <a:endParaRPr lang="zh-CN" altLang="en-US" sz="2000" b="0" dirty="0">
            <a:solidFill>
              <a:schemeClr val="tx1"/>
            </a:solidFill>
            <a:latin typeface="微软雅黑" panose="020B0503020204020204" pitchFamily="34" charset="-122"/>
            <a:ea typeface="微软雅黑" panose="020B0503020204020204" pitchFamily="34" charset="-122"/>
          </a:endParaRPr>
        </a:p>
      </dsp:txBody>
      <dsp:txXfrm>
        <a:off x="0" y="0"/>
        <a:ext cx="4926275" cy="1216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155142" cy="5254388"/>
        <a:chOff x="0" y="0"/>
        <a:chExt cx="6155142" cy="5254388"/>
      </a:xfrm>
    </dsp:grpSpPr>
    <dsp:sp modelId="{F6D826A9-74C8-47BF-9381-3FD9970BDD31}">
      <dsp:nvSpPr>
        <dsp:cNvPr id="5" name="空心弧 4"/>
        <dsp:cNvSpPr/>
      </dsp:nvSpPr>
      <dsp:spPr bwMode="white">
        <a:xfrm>
          <a:off x="947356" y="568699"/>
          <a:ext cx="4263135" cy="4263135"/>
        </a:xfrm>
        <a:prstGeom prst="blockArc">
          <a:avLst>
            <a:gd name="adj1" fmla="val 16085755"/>
            <a:gd name="adj2" fmla="val 21472781"/>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947356" y="568699"/>
        <a:ext cx="4263135" cy="4263135"/>
      </dsp:txXfrm>
    </dsp:sp>
    <dsp:sp modelId="{31312DD5-9D39-4E4D-8AFD-38EF99561160}">
      <dsp:nvSpPr>
        <dsp:cNvPr id="7" name="空心弧 6"/>
        <dsp:cNvSpPr/>
      </dsp:nvSpPr>
      <dsp:spPr bwMode="white">
        <a:xfrm>
          <a:off x="946004" y="495627"/>
          <a:ext cx="4263135" cy="4263135"/>
        </a:xfrm>
        <a:prstGeom prst="blockArc">
          <a:avLst>
            <a:gd name="adj1" fmla="val 0"/>
            <a:gd name="adj2" fmla="val 54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946004" y="495627"/>
        <a:ext cx="4263135" cy="4263135"/>
      </dsp:txXfrm>
    </dsp:sp>
    <dsp:sp modelId="{6EE53CBA-9ED9-4301-B9DE-C089E674D7EA}">
      <dsp:nvSpPr>
        <dsp:cNvPr id="9" name="空心弧 8"/>
        <dsp:cNvSpPr/>
      </dsp:nvSpPr>
      <dsp:spPr bwMode="white">
        <a:xfrm>
          <a:off x="946004" y="495627"/>
          <a:ext cx="4263135" cy="4263135"/>
        </a:xfrm>
        <a:prstGeom prst="blockArc">
          <a:avLst>
            <a:gd name="adj1" fmla="val 5400000"/>
            <a:gd name="adj2" fmla="val 108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946004" y="495627"/>
        <a:ext cx="4263135" cy="4263135"/>
      </dsp:txXfrm>
    </dsp:sp>
    <dsp:sp modelId="{BD842FA4-3D6A-469C-B6BC-D411AF45DD95}">
      <dsp:nvSpPr>
        <dsp:cNvPr id="11" name="空心弧 10"/>
        <dsp:cNvSpPr/>
      </dsp:nvSpPr>
      <dsp:spPr bwMode="white">
        <a:xfrm>
          <a:off x="944648" y="568788"/>
          <a:ext cx="4263135" cy="4263135"/>
        </a:xfrm>
        <a:prstGeom prst="blockArc">
          <a:avLst>
            <a:gd name="adj1" fmla="val 10927371"/>
            <a:gd name="adj2" fmla="val 16090471"/>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944648" y="568788"/>
        <a:ext cx="4263135" cy="4263135"/>
      </dsp:txXfrm>
    </dsp:sp>
    <dsp:sp modelId="{6EF5059B-F4D2-43E9-A671-14D9D9E8C7B4}">
      <dsp:nvSpPr>
        <dsp:cNvPr id="3" name="椭圆 2"/>
        <dsp:cNvSpPr/>
      </dsp:nvSpPr>
      <dsp:spPr bwMode="white">
        <a:xfrm>
          <a:off x="2151857" y="1685839"/>
          <a:ext cx="1863258" cy="1863258"/>
        </a:xfrm>
        <a:prstGeom prst="ellipse">
          <a:avLst/>
        </a:prstGeom>
        <a:solidFill>
          <a:srgbClr val="FF66FF"/>
        </a:solidFill>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0" dirty="0" smtClean="0">
              <a:solidFill>
                <a:schemeClr val="tx1"/>
              </a:solidFill>
              <a:latin typeface="微软雅黑" panose="020B0503020204020204" pitchFamily="34" charset="-122"/>
              <a:ea typeface="微软雅黑" panose="020B0503020204020204" pitchFamily="34" charset="-122"/>
            </a:rPr>
            <a:t>思想道德素质和法治素养</a:t>
          </a:r>
          <a:endParaRPr lang="zh-CN" altLang="en-US" sz="2000" b="0" dirty="0">
            <a:solidFill>
              <a:schemeClr val="tx1"/>
            </a:solidFill>
            <a:latin typeface="微软雅黑" panose="020B0503020204020204" pitchFamily="34" charset="-122"/>
            <a:ea typeface="微软雅黑" panose="020B0503020204020204" pitchFamily="34" charset="-122"/>
          </a:endParaRPr>
        </a:p>
      </dsp:txBody>
      <dsp:txXfrm>
        <a:off x="2151857" y="1685839"/>
        <a:ext cx="1863258" cy="1863258"/>
      </dsp:txXfrm>
    </dsp:sp>
    <dsp:sp modelId="{F35BA0F2-5659-4F36-946E-85562B05EB3F}">
      <dsp:nvSpPr>
        <dsp:cNvPr id="4" name="椭圆 3"/>
        <dsp:cNvSpPr/>
      </dsp:nvSpPr>
      <dsp:spPr bwMode="white">
        <a:xfrm>
          <a:off x="2361159" y="74163"/>
          <a:ext cx="1304281" cy="1304281"/>
        </a:xfrm>
        <a:prstGeom prst="ellipse">
          <a:avLst/>
        </a:prstGeom>
        <a:solidFill>
          <a:srgbClr val="00B050"/>
        </a:solidFill>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2000" b="0" dirty="0" smtClean="0">
              <a:solidFill>
                <a:schemeClr val="tx1"/>
              </a:solidFill>
              <a:latin typeface="微软雅黑" panose="020B0503020204020204" pitchFamily="34" charset="-122"/>
              <a:ea typeface="微软雅黑" panose="020B0503020204020204" pitchFamily="34" charset="-122"/>
            </a:rPr>
            <a:t>学习中升华</a:t>
          </a:r>
          <a:endParaRPr lang="zh-CN" altLang="en-US" sz="2000" b="0" dirty="0">
            <a:solidFill>
              <a:schemeClr val="tx1"/>
            </a:solidFill>
            <a:latin typeface="微软雅黑" panose="020B0503020204020204" pitchFamily="34" charset="-122"/>
            <a:ea typeface="微软雅黑" panose="020B0503020204020204" pitchFamily="34" charset="-122"/>
          </a:endParaRPr>
        </a:p>
      </dsp:txBody>
      <dsp:txXfrm>
        <a:off x="2361159" y="74163"/>
        <a:ext cx="1304281" cy="1304281"/>
      </dsp:txXfrm>
    </dsp:sp>
    <dsp:sp modelId="{6CB5439D-8FAE-4793-AA58-B9479491DB4C}">
      <dsp:nvSpPr>
        <dsp:cNvPr id="6" name="椭圆 5"/>
        <dsp:cNvSpPr/>
      </dsp:nvSpPr>
      <dsp:spPr bwMode="white">
        <a:xfrm>
          <a:off x="4400484" y="1975054"/>
          <a:ext cx="1304281" cy="1304281"/>
        </a:xfrm>
        <a:prstGeom prst="ellipse">
          <a:avLst/>
        </a:prstGeom>
        <a:solidFill>
          <a:srgbClr val="FFC000"/>
        </a:solidFill>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2000" b="0" dirty="0" smtClean="0">
              <a:solidFill>
                <a:schemeClr val="tx1"/>
              </a:solidFill>
              <a:latin typeface="微软雅黑" panose="020B0503020204020204" pitchFamily="34" charset="-122"/>
              <a:ea typeface="微软雅黑" panose="020B0503020204020204" pitchFamily="34" charset="-122"/>
            </a:rPr>
            <a:t>内省中完善</a:t>
          </a:r>
        </a:p>
      </dsp:txBody>
      <dsp:txXfrm>
        <a:off x="4400484" y="1975054"/>
        <a:ext cx="1304281" cy="1304281"/>
      </dsp:txXfrm>
    </dsp:sp>
    <dsp:sp modelId="{EBCD715C-FA30-4301-A8F2-00ED2BE26A0C}">
      <dsp:nvSpPr>
        <dsp:cNvPr id="8" name="椭圆 7"/>
        <dsp:cNvSpPr/>
      </dsp:nvSpPr>
      <dsp:spPr bwMode="white">
        <a:xfrm>
          <a:off x="2425431" y="3950107"/>
          <a:ext cx="1304281" cy="1304281"/>
        </a:xfrm>
        <a:prstGeom prst="ellipse">
          <a:avLst/>
        </a:prstGeom>
        <a:solidFill>
          <a:srgbClr val="CCFF33"/>
        </a:solidFill>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2000" b="0" dirty="0" smtClean="0">
              <a:solidFill>
                <a:schemeClr val="tx1"/>
              </a:solidFill>
              <a:latin typeface="微软雅黑" panose="020B0503020204020204" pitchFamily="34" charset="-122"/>
              <a:ea typeface="微软雅黑" panose="020B0503020204020204" pitchFamily="34" charset="-122"/>
            </a:rPr>
            <a:t>自律中养成</a:t>
          </a:r>
        </a:p>
      </dsp:txBody>
      <dsp:txXfrm>
        <a:off x="2425431" y="3950107"/>
        <a:ext cx="1304281" cy="1304281"/>
      </dsp:txXfrm>
    </dsp:sp>
    <dsp:sp modelId="{5D149DB9-842F-4388-AE72-78394E14FF12}">
      <dsp:nvSpPr>
        <dsp:cNvPr id="10" name="椭圆 9"/>
        <dsp:cNvSpPr/>
      </dsp:nvSpPr>
      <dsp:spPr bwMode="white">
        <a:xfrm>
          <a:off x="450377" y="1975054"/>
          <a:ext cx="1304281" cy="1304281"/>
        </a:xfrm>
        <a:prstGeom prst="ellipse">
          <a:avLst/>
        </a:prstGeom>
        <a:solidFill>
          <a:schemeClr val="accent2">
            <a:lumMod val="20000"/>
            <a:lumOff val="80000"/>
          </a:schemeClr>
        </a:solidFill>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2000" b="0" dirty="0" smtClean="0">
              <a:solidFill>
                <a:schemeClr val="tx1"/>
              </a:solidFill>
              <a:latin typeface="微软雅黑" panose="020B0503020204020204" pitchFamily="34" charset="-122"/>
              <a:ea typeface="微软雅黑" panose="020B0503020204020204" pitchFamily="34" charset="-122"/>
            </a:rPr>
            <a:t>实践中锤炼</a:t>
          </a:r>
        </a:p>
      </dsp:txBody>
      <dsp:txXfrm>
        <a:off x="450377" y="1975054"/>
        <a:ext cx="1304281" cy="1304281"/>
      </dsp:txXfrm>
    </dsp:sp>
  </dsp:spTree>
</dsp:drawing>
</file>

<file path=ppt/diagrams/layout1.xml><?xml version="1.0" encoding="utf-8"?>
<dgm:layoutDef xmlns:dgm="http://schemas.openxmlformats.org/drawingml/2006/diagram" xmlns:a="http://schemas.openxmlformats.org/drawingml/2006/main" uniqueId="urn:microsoft.com/office/officeart/2005/8/layout/arrow2#1">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gear1#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D9FFD9-3B62-41D6-AE96-990820BD1BDA}" type="datetimeFigureOut">
              <a:rPr lang="zh-CN" altLang="en-US" smtClean="0"/>
              <a:pPr/>
              <a:t>2020/10/2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929CD-FB20-42F8-9BB4-E6ACAA7F4AA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01AAA-B44E-4C80-97FC-266929885E33}" type="datetimeFigureOut">
              <a:rPr lang="zh-CN" altLang="en-US" smtClean="0"/>
              <a:pPr/>
              <a:t>2020/10/2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A1884-93C3-4EC5-A95A-4C2008DB94F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1268"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11B067-9258-4210-B068-CCBFDDB67B54}" type="slidenum">
              <a:rPr lang="en-US" altLang="zh-CN" smtClean="0"/>
              <a:pPr/>
              <a:t>8</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fld id="{26978372-52EB-497D-9115-65D8CD6C4381}"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pPr>
              <a:defRPr/>
            </a:pPr>
            <a:fld id="{FF9D0A64-A222-45C5-9566-48CBBB8DF788}"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5" cstate="print">
            <a:extLst>
              <a:ext uri="{28A0092B-C50C-407E-A947-70E740481C1C}">
                <a14:useLocalDpi xmlns="" xmlns:a14="http://schemas.microsoft.com/office/drawing/2010/main" val="0"/>
              </a:ext>
            </a:extLst>
          </a:blip>
          <a:srcRect l="16793" t="-579" r="7647" b="28358"/>
          <a:stretch>
            <a:fillRect/>
          </a:stretch>
        </p:blipFill>
        <p:spPr>
          <a:xfrm>
            <a:off x="828732" y="2164080"/>
            <a:ext cx="10534535" cy="3718559"/>
          </a:xfrm>
          <a:prstGeom prst="ellipse">
            <a:avLst/>
          </a:prstGeom>
          <a:effectLst>
            <a:softEdge rad="635000"/>
          </a:effectLst>
        </p:spPr>
      </p:pic>
      <p:sp>
        <p:nvSpPr>
          <p:cNvPr id="3" name="矩形 2"/>
          <p:cNvSpPr/>
          <p:nvPr userDrawn="1"/>
        </p:nvSpPr>
        <p:spPr>
          <a:xfrm>
            <a:off x="-1" y="0"/>
            <a:ext cx="12192000" cy="6858000"/>
          </a:xfrm>
          <a:prstGeom prst="rect">
            <a:avLst/>
          </a:prstGeom>
          <a:gradFill>
            <a:gsLst>
              <a:gs pos="8000">
                <a:schemeClr val="bg1"/>
              </a:gs>
              <a:gs pos="14000">
                <a:srgbClr val="FFFFFF"/>
              </a:gs>
              <a:gs pos="98000">
                <a:schemeClr val="bg1">
                  <a:alpha val="49000"/>
                </a:schemeClr>
              </a:gs>
              <a:gs pos="100000">
                <a:srgbClr val="EEF4FA"/>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descr="pic_01"/>
          <p:cNvPicPr>
            <a:picLocks noChangeAspect="1" noChangeArrowheads="1"/>
          </p:cNvPicPr>
          <p:nvPr userDrawn="1"/>
        </p:nvPicPr>
        <p:blipFill>
          <a:blip r:embed="rId6">
            <a:extLst>
              <a:ext uri="{28A0092B-C50C-407E-A947-70E740481C1C}">
                <a14:useLocalDpi xmlns="" xmlns:a14="http://schemas.microsoft.com/office/drawing/2010/main" val="0"/>
              </a:ext>
            </a:extLst>
          </a:blip>
          <a:srcRect/>
          <a:stretch>
            <a:fillRect/>
          </a:stretch>
        </p:blipFill>
        <p:spPr bwMode="auto">
          <a:xfrm>
            <a:off x="0" y="0"/>
            <a:ext cx="12192000" cy="762000"/>
          </a:xfrm>
          <a:prstGeom prst="rect">
            <a:avLst/>
          </a:prstGeom>
          <a:gradFill flip="none" rotWithShape="1">
            <a:gsLst>
              <a:gs pos="0">
                <a:schemeClr val="accent1">
                  <a:lumMod val="5000"/>
                  <a:lumOff val="95000"/>
                </a:schemeClr>
              </a:gs>
              <a:gs pos="46000">
                <a:schemeClr val="bg1"/>
              </a:gs>
              <a:gs pos="83000">
                <a:schemeClr val="bg1"/>
              </a:gs>
              <a:gs pos="100000">
                <a:schemeClr val="accent6">
                  <a:lumMod val="20000"/>
                  <a:lumOff val="80000"/>
                </a:schemeClr>
              </a:gs>
            </a:gsLst>
            <a:lin ang="5400000" scaled="1"/>
            <a:tileRect/>
          </a:grad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images.google.cn/imgres?imgurl=http://ceec.gov.cn/shop/YX_UpFile/Small/200857106640.jpg&amp;imgrefurl=http://ceec.gov.cn/shop/ShowProduct.aspx?YX_MID=213922&amp;h=300&amp;w=220&amp;sz=30&amp;hl=zh-CN&amp;start=1&amp;usg=__UQk_FLLkUfPF2BbkCfHrUO0G1OQ=&amp;tbnid=o54pDl-NqBB8DM:&amp;tbnh=116&amp;tbnw=85&amp;prev=/images?q=%E6%80%9D%E6%83%B3%E9%81%93%E5%BE%B7%E4%BF%AE%E5%85%BB%E4%B8%8E%E6%B3%95%E5%BE%8B%E5%9F%BA%E7%A1%80&amp;gbv=2&amp;complete=1&amp;hl=zh-CN&amp;newwindow=1&amp;client=aff-avalanche&amp;channel=textlink"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images.google.cn/imgres?imgurl=http://ceec.gov.cn/shop/YX_UpFile/Small/200857106640.jpg&amp;imgrefurl=http://ceec.gov.cn/shop/ShowProduct.aspx?YX_MID=213922&amp;h=300&amp;w=220&amp;sz=30&amp;hl=zh-CN&amp;start=1&amp;usg=__UQk_FLLkUfPF2BbkCfHrUO0G1OQ=&amp;tbnid=o54pDl-NqBB8DM:&amp;tbnh=116&amp;tbnw=85&amp;prev=/images?q=%E6%80%9D%E6%83%B3%E9%81%93%E5%BE%B7%E4%BF%AE%E5%85%BB%E4%B8%8E%E6%B3%95%E5%BE%8B%E5%9F%BA%E7%A1%80&amp;gbv=2&amp;complete=1&amp;hl=zh-CN&amp;newwindow=1&amp;client=aff-avalanche&amp;channel=textlink" TargetMode="Externa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images.google.cn/imgres?imgurl=http://teacher.eol.cn/jiao_yu_ren_cai_zi_xun_52/20080424/W020080424514879614269.jpg&amp;imgrefurl=http://www.51test.net/show/79558.html&amp;h=305&amp;w=450&amp;sz=94&amp;hl=zh-CN&amp;start=2&amp;usg=__-XUhqU4XuNkArPeyKMM2M_zq_sY=&amp;tbnid=rdrh9xG57EWw0M:&amp;tbnh=86&amp;tbnw=127&amp;prev=/images?q=%E5%A4%A7%E5%AD%A6%E6%95%99%E5%B8%88&amp;gbv=2&amp;ndsp=20&amp;complete=1&amp;hl=zh-CN&amp;newwindow=1&amp;client=aff-avalanche&amp;channel=textlink&amp;sa=N"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2.jpeg"/><Relationship Id="rId7" Type="http://schemas.openxmlformats.org/officeDocument/2006/relationships/image" Target="../media/image18.jpeg"/><Relationship Id="rId2" Type="http://schemas.openxmlformats.org/officeDocument/2006/relationships/hyperlink" Target="http://images.google.cn/imgres?imgurl=http://ceec.gov.cn/shop/YX_UpFile/Small/200857106640.jpg&amp;imgrefurl=http://ceec.gov.cn/shop/ShowProduct.aspx?YX_MID=213922&amp;h=300&amp;w=220&amp;sz=30&amp;hl=zh-CN&amp;start=1&amp;usg=__UQk_FLLkUfPF2BbkCfHrUO0G1OQ=&amp;tbnid=o54pDl-NqBB8DM:&amp;tbnh=116&amp;tbnw=85&amp;prev=/images?q=%E6%80%9D%E6%83%B3%E9%81%93%E5%BE%B7%E4%BF%AE%E5%85%BB%E4%B8%8E%E6%B3%95%E5%BE%8B%E5%9F%BA%E7%A1%80&amp;gbv=2&amp;ndsp=20&amp;complete=1&amp;hl=zh-CN&amp;newwindow=1&amp;client=aff-avalanche&amp;channel=textlink&amp;sa=N" TargetMode="External"/><Relationship Id="rId1" Type="http://schemas.openxmlformats.org/officeDocument/2006/relationships/slideLayout" Target="../slideLayouts/slideLayout3.xml"/><Relationship Id="rId6" Type="http://schemas.openxmlformats.org/officeDocument/2006/relationships/hyperlink" Target="http://book.kaoyantj.com/kaoyanimg/200757172929.jpg" TargetMode="External"/><Relationship Id="rId5" Type="http://schemas.openxmlformats.org/officeDocument/2006/relationships/image" Target="../media/image17.jpeg"/><Relationship Id="rId4" Type="http://schemas.openxmlformats.org/officeDocument/2006/relationships/hyperlink" Target="http://book.kaoyantj.com/kaoyanimg/200831613117.jp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NUL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12304;&#22269;&#23478;&#24418;&#35937;&#31995;&#21015;&#23459;&#20256;&#29255;%20&#20013;&#22269;&#19968;&#20998;&#38047;&#12305;&#20013;&#22269;&#30340;&#19968;&#20998;&#38047;,%20&#20250;&#21457;&#29983;&#20160;&#20040;_&#39640;&#28165;.mp4"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gif"/><Relationship Id="rId5" Type="http://schemas.openxmlformats.org/officeDocument/2006/relationships/image" Target="../media/image27.png"/><Relationship Id="rId10" Type="http://schemas.openxmlformats.org/officeDocument/2006/relationships/image" Target="../media/image32.gif"/><Relationship Id="rId4" Type="http://schemas.openxmlformats.org/officeDocument/2006/relationships/image" Target="../media/image26.png"/><Relationship Id="rId9" Type="http://schemas.openxmlformats.org/officeDocument/2006/relationships/image" Target="../media/image31.gif"/></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9.jpe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36229;&#32423;&#28436;&#35828;&#23478;&#21016;&#23195;&#23195;%20&#12298;&#24180;&#36731;&#20154;&#33021;&#20026;&#19990;&#30028;&#20570;&#20160;&#20040;&#12299;_&#39640;&#28165;.mp4"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diagramLayout" Target="../diagrams/layout7.xml"/><Relationship Id="rId7" Type="http://schemas.openxmlformats.org/officeDocument/2006/relationships/diagramLayout" Target="../diagrams/layout8.xml"/><Relationship Id="rId12" Type="http://schemas.microsoft.com/office/2007/relationships/diagramDrawing" Target="../diagrams/drawing8.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openxmlformats.org/officeDocument/2006/relationships/diagramData" Target="../diagrams/data8.xml"/><Relationship Id="rId11"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48.jpeg"/><Relationship Id="rId4" Type="http://schemas.openxmlformats.org/officeDocument/2006/relationships/diagramQuickStyle" Target="../diagrams/quickStyle7.xml"/><Relationship Id="rId9" Type="http://schemas.openxmlformats.org/officeDocument/2006/relationships/diagramColors" Target="../diagrams/colors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images.google.cn/imgres?imgurl=http://hiphotos.baidu.com/saner3/pic/item/276be4220237aae2d7cae2e1.jpg&amp;imgrefurl=http://hi.baidu.com/saner3/blog/item/0b08206049c1a8db8db10dcc.html&amp;h=956&amp;w=1000&amp;sz=209&amp;hl=zh-CN&amp;start=2&amp;um=1&amp;usg=__NQuVu9ZzTWi-euI6YxVCRzEr11A=&amp;tbnid=04iitBBUgKTgzM:&amp;tbnh=142&amp;tbnw=149&amp;prev=/images?q=%E9%97%AE%E5%8F%B7&amp;um=1&amp;complete=1&amp;hl=zh-CN&amp;newwindow=1&amp;client=aff-avalanche&amp;channel=textlink"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ChangeArrowheads="1"/>
          </p:cNvSpPr>
          <p:nvPr/>
        </p:nvSpPr>
        <p:spPr bwMode="auto">
          <a:xfrm>
            <a:off x="1028700" y="3417094"/>
            <a:ext cx="10134600" cy="2819400"/>
          </a:xfrm>
          <a:prstGeom prst="rect">
            <a:avLst/>
          </a:prstGeom>
          <a:blipFill dpi="0" rotWithShape="1">
            <a:blip r:embed="rId2"/>
            <a:srcRect/>
            <a:tile tx="0" ty="0" sx="100000" sy="100000" flip="none" algn="tl"/>
          </a:blipFill>
          <a:ln>
            <a:noFill/>
          </a:ln>
          <a:effectLst>
            <a:softEdge rad="635000"/>
          </a:effectLst>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defRPr/>
            </a:pPr>
            <a:r>
              <a:rPr lang="en-US" altLang="zh-CN" sz="4800" b="1">
                <a:solidFill>
                  <a:srgbClr val="FF0000"/>
                </a:solidFill>
                <a:ea typeface="楷体_GB2312" pitchFamily="49" charset="-122"/>
              </a:rPr>
              <a:t>  </a:t>
            </a:r>
          </a:p>
          <a:p>
            <a:pPr algn="ctr" eaLnBrk="1" hangingPunct="1">
              <a:buFontTx/>
              <a:buNone/>
              <a:defRPr/>
            </a:pPr>
            <a:endParaRPr lang="en-US" altLang="zh-CN" sz="4800" b="1">
              <a:solidFill>
                <a:srgbClr val="FF0000"/>
              </a:solidFill>
              <a:ea typeface="楷体_GB2312" pitchFamily="49" charset="-122"/>
            </a:endParaRPr>
          </a:p>
        </p:txBody>
      </p:sp>
      <p:sp>
        <p:nvSpPr>
          <p:cNvPr id="4101" name="Rectangle 3"/>
          <p:cNvSpPr>
            <a:spLocks noGrp="1" noChangeArrowheads="1"/>
          </p:cNvSpPr>
          <p:nvPr>
            <p:ph type="body" idx="1"/>
          </p:nvPr>
        </p:nvSpPr>
        <p:spPr>
          <a:xfrm>
            <a:off x="2514600" y="1600200"/>
            <a:ext cx="7543800" cy="914400"/>
          </a:xfrm>
          <a:solidFill>
            <a:schemeClr val="bg1"/>
          </a:solidFill>
        </p:spPr>
        <p:txBody>
          <a:bodyPr/>
          <a:lstStyle/>
          <a:p>
            <a:pPr algn="ctr" eaLnBrk="1" hangingPunct="1">
              <a:buFontTx/>
              <a:buNone/>
            </a:pPr>
            <a:r>
              <a:rPr lang="zh-CN" altLang="en-US" sz="4800">
                <a:solidFill>
                  <a:srgbClr val="FF0000"/>
                </a:solidFill>
                <a:latin typeface="华文琥珀" panose="02010800040101010101" pitchFamily="2" charset="-122"/>
                <a:ea typeface="华文琥珀" panose="02010800040101010101" pitchFamily="2" charset="-122"/>
              </a:rPr>
              <a:t>思想道德修养与法律基础</a:t>
            </a:r>
          </a:p>
        </p:txBody>
      </p:sp>
      <p:sp>
        <p:nvSpPr>
          <p:cNvPr id="4103" name="Rectangle 7"/>
          <p:cNvSpPr>
            <a:spLocks noChangeArrowheads="1"/>
          </p:cNvSpPr>
          <p:nvPr/>
        </p:nvSpPr>
        <p:spPr bwMode="auto">
          <a:xfrm>
            <a:off x="1981200" y="3962400"/>
            <a:ext cx="8686800" cy="172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Tx/>
              <a:buNone/>
            </a:pPr>
            <a:endParaRPr lang="en-US" altLang="zh-CN" sz="2400" dirty="0" smtClean="0">
              <a:latin typeface="微软雅黑" panose="020B0503020204020204" pitchFamily="34" charset="-122"/>
              <a:ea typeface="微软雅黑" panose="020B0503020204020204" pitchFamily="34" charset="-122"/>
            </a:endParaRPr>
          </a:p>
          <a:p>
            <a:pPr algn="ctr" eaLnBrk="1" hangingPunct="1">
              <a:lnSpc>
                <a:spcPct val="90000"/>
              </a:lnSpc>
              <a:buFontTx/>
              <a:buNone/>
            </a:pPr>
            <a:endParaRPr lang="en-US" altLang="zh-CN" sz="2400" dirty="0">
              <a:latin typeface="微软雅黑" panose="020B0503020204020204" pitchFamily="34" charset="-122"/>
              <a:ea typeface="微软雅黑" panose="020B0503020204020204" pitchFamily="34" charset="-122"/>
            </a:endParaRPr>
          </a:p>
          <a:p>
            <a:pPr algn="ctr" eaLnBrk="1" hangingPunct="1">
              <a:lnSpc>
                <a:spcPct val="90000"/>
              </a:lnSpc>
              <a:buFontTx/>
              <a:buNone/>
            </a:pPr>
            <a:endParaRPr lang="en-US" altLang="zh-CN" sz="2400" dirty="0">
              <a:latin typeface="微软雅黑" panose="020B0503020204020204" pitchFamily="34" charset="-122"/>
              <a:ea typeface="微软雅黑" panose="020B0503020204020204" pitchFamily="34" charset="-122"/>
            </a:endParaRPr>
          </a:p>
          <a:p>
            <a:pPr algn="ctr" eaLnBrk="1" hangingPunct="1">
              <a:lnSpc>
                <a:spcPct val="90000"/>
              </a:lnSpc>
              <a:buFontTx/>
              <a:buNone/>
            </a:pPr>
            <a:r>
              <a:rPr lang="zh-CN" altLang="en-US" sz="2400" dirty="0">
                <a:latin typeface="微软雅黑" panose="020B0503020204020204" pitchFamily="34" charset="-122"/>
                <a:ea typeface="微软雅黑" panose="020B0503020204020204" pitchFamily="34" charset="-122"/>
              </a:rPr>
              <a:t>                                          武汉大学马克思主义学院</a:t>
            </a:r>
            <a:endParaRPr lang="en-US" altLang="zh-CN" sz="2400" dirty="0">
              <a:latin typeface="微软雅黑" panose="020B0503020204020204" pitchFamily="34" charset="-122"/>
              <a:ea typeface="微软雅黑" panose="020B0503020204020204" pitchFamily="34" charset="-122"/>
            </a:endParaRPr>
          </a:p>
          <a:p>
            <a:pPr algn="ctr" eaLnBrk="1" hangingPunct="1">
              <a:lnSpc>
                <a:spcPct val="90000"/>
              </a:lnSpc>
              <a:buFontTx/>
              <a:buNone/>
            </a:pPr>
            <a:r>
              <a:rPr lang="en-US" altLang="zh-CN" sz="28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p:txBody>
      </p:sp>
      <p:pic>
        <p:nvPicPr>
          <p:cNvPr id="2" name="图片 2" descr="首页2010 拷贝.jpg"/>
          <p:cNvPicPr>
            <a:picLocks noChangeAspect="1"/>
          </p:cNvPicPr>
          <p:nvPr/>
        </p:nvPicPr>
        <p:blipFill>
          <a:blip r:embed="rId3">
            <a:extLst>
              <a:ext uri="{28A0092B-C50C-407E-A947-70E740481C1C}">
                <a14:useLocalDpi xmlns="" xmlns:a14="http://schemas.microsoft.com/office/drawing/2010/main" val="0"/>
              </a:ext>
            </a:extLst>
          </a:blip>
          <a:srcRect b="5556"/>
          <a:stretch>
            <a:fillRect/>
          </a:stretch>
        </p:blipFill>
        <p:spPr bwMode="auto">
          <a:xfrm>
            <a:off x="2209800" y="3505200"/>
            <a:ext cx="2514600" cy="2139950"/>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Rot="1" noChangeArrowheads="1"/>
          </p:cNvSpPr>
          <p:nvPr/>
        </p:nvSpPr>
        <p:spPr bwMode="auto">
          <a:xfrm>
            <a:off x="1905000" y="685800"/>
            <a:ext cx="79248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solidFill>
                  <a:srgbClr val="FF3300"/>
                </a:solidFill>
                <a:ea typeface="黑体" panose="02010609060101010101" pitchFamily="2" charset="-122"/>
              </a:rPr>
              <a:t>道德与法律的关系</a:t>
            </a:r>
          </a:p>
        </p:txBody>
      </p:sp>
      <p:grpSp>
        <p:nvGrpSpPr>
          <p:cNvPr id="2" name="Group 4"/>
          <p:cNvGrpSpPr/>
          <p:nvPr/>
        </p:nvGrpSpPr>
        <p:grpSpPr bwMode="auto">
          <a:xfrm>
            <a:off x="1905000" y="2819400"/>
            <a:ext cx="1219200" cy="3195638"/>
            <a:chOff x="336" y="509"/>
            <a:chExt cx="1728" cy="2784"/>
          </a:xfrm>
        </p:grpSpPr>
        <p:sp>
          <p:nvSpPr>
            <p:cNvPr id="100357" name="AutoShape 5"/>
            <p:cNvSpPr>
              <a:spLocks noChangeArrowheads="1"/>
            </p:cNvSpPr>
            <p:nvPr/>
          </p:nvSpPr>
          <p:spPr bwMode="gray">
            <a:xfrm>
              <a:off x="336" y="509"/>
              <a:ext cx="1728" cy="2784"/>
            </a:xfrm>
            <a:prstGeom prst="rightArrow">
              <a:avLst>
                <a:gd name="adj1" fmla="val 62787"/>
                <a:gd name="adj2" fmla="val 41259"/>
              </a:avLst>
            </a:prstGeom>
            <a:gradFill rotWithShape="1">
              <a:gsLst>
                <a:gs pos="0">
                  <a:schemeClr val="bg2">
                    <a:gamma/>
                    <a:tint val="0"/>
                    <a:invGamma/>
                    <a:alpha val="0"/>
                  </a:schemeClr>
                </a:gs>
                <a:gs pos="100000">
                  <a:schemeClr val="bg2">
                    <a:alpha val="50000"/>
                  </a:schemeClr>
                </a:gs>
              </a:gsLst>
              <a:lin ang="0" scaled="1"/>
            </a:gradFill>
            <a:ln w="19050" cap="rnd" algn="ctr">
              <a:solidFill>
                <a:schemeClr val="bg2"/>
              </a:solidFill>
              <a:prstDash val="sysDot"/>
              <a:miter lim="800000"/>
            </a:ln>
            <a:effectLst/>
          </p:spPr>
          <p:txBody>
            <a:bodyPr wrap="none" anchor="ctr"/>
            <a:lstStyle/>
            <a:p>
              <a:pPr algn="ctr" eaLnBrk="1" hangingPunct="1">
                <a:defRPr/>
              </a:pPr>
              <a:endParaRPr lang="zh-CN" altLang="zh-CN">
                <a:latin typeface="Arial" panose="020B0604020202020204" pitchFamily="34" charset="0"/>
              </a:endParaRPr>
            </a:p>
          </p:txBody>
        </p:sp>
        <p:sp>
          <p:nvSpPr>
            <p:cNvPr id="13334" name="Text Box 6"/>
            <p:cNvSpPr txBox="1">
              <a:spLocks noChangeArrowheads="1"/>
            </p:cNvSpPr>
            <p:nvPr/>
          </p:nvSpPr>
          <p:spPr bwMode="black">
            <a:xfrm>
              <a:off x="476" y="1521"/>
              <a:ext cx="1134" cy="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20650" indent="-1206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endParaRPr lang="zh-CN" altLang="zh-CN" sz="2800" b="1">
                <a:ea typeface="楷体_GB2312" pitchFamily="49" charset="-122"/>
              </a:endParaRPr>
            </a:p>
          </p:txBody>
        </p:sp>
      </p:grpSp>
      <p:grpSp>
        <p:nvGrpSpPr>
          <p:cNvPr id="3" name="Group 7"/>
          <p:cNvGrpSpPr/>
          <p:nvPr/>
        </p:nvGrpSpPr>
        <p:grpSpPr bwMode="auto">
          <a:xfrm>
            <a:off x="3276600" y="5334001"/>
            <a:ext cx="6858000" cy="1249363"/>
            <a:chOff x="2208" y="3339"/>
            <a:chExt cx="3102" cy="774"/>
          </a:xfrm>
        </p:grpSpPr>
        <p:grpSp>
          <p:nvGrpSpPr>
            <p:cNvPr id="13329" name="Group 8"/>
            <p:cNvGrpSpPr/>
            <p:nvPr/>
          </p:nvGrpSpPr>
          <p:grpSpPr bwMode="auto">
            <a:xfrm>
              <a:off x="2208" y="3339"/>
              <a:ext cx="3102" cy="774"/>
              <a:chOff x="2304" y="2880"/>
              <a:chExt cx="3102" cy="774"/>
            </a:xfrm>
          </p:grpSpPr>
          <p:sp>
            <p:nvSpPr>
              <p:cNvPr id="100361" name="AutoShape 9"/>
              <p:cNvSpPr>
                <a:spLocks noChangeArrowheads="1"/>
              </p:cNvSpPr>
              <p:nvPr/>
            </p:nvSpPr>
            <p:spPr bwMode="gray">
              <a:xfrm>
                <a:off x="2334" y="2880"/>
                <a:ext cx="3072" cy="774"/>
              </a:xfrm>
              <a:prstGeom prst="roundRect">
                <a:avLst>
                  <a:gd name="adj" fmla="val 10889"/>
                </a:avLst>
              </a:prstGeom>
              <a:gradFill rotWithShape="1">
                <a:gsLst>
                  <a:gs pos="0">
                    <a:schemeClr val="accent2"/>
                  </a:gs>
                  <a:gs pos="100000">
                    <a:schemeClr val="accent2">
                      <a:gamma/>
                      <a:tint val="21176"/>
                      <a:invGamma/>
                    </a:schemeClr>
                  </a:gs>
                </a:gsLst>
                <a:lin ang="0" scaled="1"/>
              </a:gradFill>
              <a:ln w="38100">
                <a:noFill/>
                <a:round/>
              </a:ln>
              <a:effectLst/>
            </p:spPr>
            <p:txBody>
              <a:bodyPr wrap="none" anchor="ctr"/>
              <a:lstStyle/>
              <a:p>
                <a:pPr eaLnBrk="1" hangingPunct="1">
                  <a:defRPr/>
                </a:pPr>
                <a:endParaRPr lang="zh-CN" altLang="en-US">
                  <a:latin typeface="Arial" panose="020B0604020202020204" pitchFamily="34" charset="0"/>
                </a:endParaRPr>
              </a:p>
            </p:txBody>
          </p:sp>
          <p:sp>
            <p:nvSpPr>
              <p:cNvPr id="13332" name="AutoShape 10"/>
              <p:cNvSpPr>
                <a:spLocks noChangeArrowheads="1"/>
              </p:cNvSpPr>
              <p:nvPr/>
            </p:nvSpPr>
            <p:spPr bwMode="gray">
              <a:xfrm>
                <a:off x="2304" y="3168"/>
                <a:ext cx="336" cy="240"/>
              </a:xfrm>
              <a:prstGeom prst="rightArrow">
                <a:avLst>
                  <a:gd name="adj1" fmla="val 50000"/>
                  <a:gd name="adj2" fmla="val 58333"/>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3330" name="Text Box 11"/>
            <p:cNvSpPr txBox="1">
              <a:spLocks noChangeArrowheads="1"/>
            </p:cNvSpPr>
            <p:nvPr/>
          </p:nvSpPr>
          <p:spPr bwMode="gray">
            <a:xfrm>
              <a:off x="2574" y="3484"/>
              <a:ext cx="2689" cy="629"/>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a:solidFill>
                    <a:srgbClr val="C00000"/>
                  </a:solidFill>
                  <a:latin typeface="华文琥珀" panose="02010800040101010101" pitchFamily="2" charset="-122"/>
                  <a:ea typeface="华文琥珀" panose="02010800040101010101" pitchFamily="2" charset="-122"/>
                </a:rPr>
                <a:t>调节方式不同</a:t>
              </a:r>
              <a:r>
                <a:rPr lang="zh-CN" altLang="en-US" sz="2000" b="1" dirty="0">
                  <a:latin typeface="楷体" panose="02010609060101010101" pitchFamily="49" charset="-122"/>
                  <a:ea typeface="楷体" panose="02010609060101010101" pitchFamily="49" charset="-122"/>
                </a:rPr>
                <a:t>：法律由国家强制力保证实施，而道德主要依靠社会舆论的力量，靠人们自觉遵守。</a:t>
              </a:r>
              <a:r>
                <a:rPr lang="zh-CN" altLang="en-US" sz="2000" b="1" dirty="0">
                  <a:ea typeface="楷体_GB2312" pitchFamily="49" charset="-122"/>
                </a:rPr>
                <a:t> </a:t>
              </a:r>
              <a:r>
                <a:rPr lang="zh-CN" altLang="en-US" sz="2000" b="1" dirty="0">
                  <a:solidFill>
                    <a:srgbClr val="FFFF00"/>
                  </a:solidFill>
                  <a:ea typeface="楷体_GB2312" pitchFamily="49" charset="-122"/>
                </a:rPr>
                <a:t/>
              </a:r>
              <a:br>
                <a:rPr lang="zh-CN" altLang="en-US" sz="2000" b="1" dirty="0">
                  <a:solidFill>
                    <a:srgbClr val="FFFF00"/>
                  </a:solidFill>
                  <a:ea typeface="楷体_GB2312" pitchFamily="49" charset="-122"/>
                </a:rPr>
              </a:br>
              <a:endParaRPr lang="zh-CN" altLang="en-US" sz="2000" b="1" dirty="0">
                <a:solidFill>
                  <a:srgbClr val="FFFF00"/>
                </a:solidFill>
                <a:ea typeface="楷体_GB2312" pitchFamily="49" charset="-122"/>
              </a:endParaRPr>
            </a:p>
          </p:txBody>
        </p:sp>
      </p:grpSp>
      <p:grpSp>
        <p:nvGrpSpPr>
          <p:cNvPr id="5" name="Group 12"/>
          <p:cNvGrpSpPr/>
          <p:nvPr/>
        </p:nvGrpSpPr>
        <p:grpSpPr bwMode="auto">
          <a:xfrm>
            <a:off x="3276600" y="3581401"/>
            <a:ext cx="6800850" cy="1439863"/>
            <a:chOff x="2208" y="2010"/>
            <a:chExt cx="3102" cy="774"/>
          </a:xfrm>
        </p:grpSpPr>
        <p:grpSp>
          <p:nvGrpSpPr>
            <p:cNvPr id="13325" name="Group 13"/>
            <p:cNvGrpSpPr/>
            <p:nvPr/>
          </p:nvGrpSpPr>
          <p:grpSpPr bwMode="auto">
            <a:xfrm>
              <a:off x="2208" y="2010"/>
              <a:ext cx="3102" cy="774"/>
              <a:chOff x="2304" y="2058"/>
              <a:chExt cx="3102" cy="774"/>
            </a:xfrm>
          </p:grpSpPr>
          <p:sp>
            <p:nvSpPr>
              <p:cNvPr id="100366" name="AutoShape 14"/>
              <p:cNvSpPr>
                <a:spLocks noChangeArrowheads="1"/>
              </p:cNvSpPr>
              <p:nvPr/>
            </p:nvSpPr>
            <p:spPr bwMode="gray">
              <a:xfrm>
                <a:off x="2334" y="2058"/>
                <a:ext cx="3072" cy="774"/>
              </a:xfrm>
              <a:prstGeom prst="roundRect">
                <a:avLst>
                  <a:gd name="adj" fmla="val 10889"/>
                </a:avLst>
              </a:prstGeom>
              <a:gradFill rotWithShape="1">
                <a:gsLst>
                  <a:gs pos="0">
                    <a:schemeClr val="hlink"/>
                  </a:gs>
                  <a:gs pos="100000">
                    <a:schemeClr val="hlink">
                      <a:gamma/>
                      <a:tint val="21176"/>
                      <a:invGamma/>
                    </a:schemeClr>
                  </a:gs>
                </a:gsLst>
                <a:lin ang="0" scaled="1"/>
              </a:gradFill>
              <a:ln w="38100">
                <a:noFill/>
                <a:round/>
              </a:ln>
              <a:effectLst/>
            </p:spPr>
            <p:txBody>
              <a:bodyPr wrap="none" anchor="ctr"/>
              <a:lstStyle/>
              <a:p>
                <a:pPr eaLnBrk="1" hangingPunct="1">
                  <a:defRPr/>
                </a:pPr>
                <a:endParaRPr lang="zh-CN" altLang="en-US">
                  <a:latin typeface="Arial" panose="020B0604020202020204" pitchFamily="34" charset="0"/>
                </a:endParaRPr>
              </a:p>
            </p:txBody>
          </p:sp>
          <p:sp>
            <p:nvSpPr>
              <p:cNvPr id="13328" name="AutoShape 15"/>
              <p:cNvSpPr>
                <a:spLocks noChangeArrowheads="1"/>
              </p:cNvSpPr>
              <p:nvPr/>
            </p:nvSpPr>
            <p:spPr bwMode="gray">
              <a:xfrm>
                <a:off x="2304" y="2352"/>
                <a:ext cx="336" cy="240"/>
              </a:xfrm>
              <a:prstGeom prst="rightArrow">
                <a:avLst>
                  <a:gd name="adj1" fmla="val 50000"/>
                  <a:gd name="adj2" fmla="val 58333"/>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3326" name="Text Box 16"/>
            <p:cNvSpPr txBox="1">
              <a:spLocks noChangeArrowheads="1"/>
            </p:cNvSpPr>
            <p:nvPr/>
          </p:nvSpPr>
          <p:spPr bwMode="gray">
            <a:xfrm>
              <a:off x="2547" y="2104"/>
              <a:ext cx="2722" cy="57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a:solidFill>
                    <a:srgbClr val="C00000"/>
                  </a:solidFill>
                  <a:latin typeface="华文琥珀" panose="02010800040101010101" pitchFamily="2" charset="-122"/>
                  <a:ea typeface="华文琥珀" panose="02010800040101010101" pitchFamily="2" charset="-122"/>
                </a:rPr>
                <a:t>调节领域不同</a:t>
              </a:r>
              <a:r>
                <a:rPr lang="zh-CN" altLang="en-US" sz="24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道德所涉及的范围极其广泛的，包括人们的行为，思想等。而法律只调整人们有关法律的行为。</a:t>
              </a:r>
            </a:p>
          </p:txBody>
        </p:sp>
      </p:grpSp>
      <p:grpSp>
        <p:nvGrpSpPr>
          <p:cNvPr id="7" name="Group 17"/>
          <p:cNvGrpSpPr/>
          <p:nvPr/>
        </p:nvGrpSpPr>
        <p:grpSpPr bwMode="auto">
          <a:xfrm>
            <a:off x="3276600" y="1676400"/>
            <a:ext cx="6921500" cy="1625698"/>
            <a:chOff x="2200" y="754"/>
            <a:chExt cx="3102" cy="774"/>
          </a:xfrm>
        </p:grpSpPr>
        <p:grpSp>
          <p:nvGrpSpPr>
            <p:cNvPr id="13321" name="Group 18"/>
            <p:cNvGrpSpPr/>
            <p:nvPr/>
          </p:nvGrpSpPr>
          <p:grpSpPr bwMode="auto">
            <a:xfrm>
              <a:off x="2200" y="754"/>
              <a:ext cx="3102" cy="774"/>
              <a:chOff x="2304" y="1200"/>
              <a:chExt cx="3102" cy="774"/>
            </a:xfrm>
          </p:grpSpPr>
          <p:sp>
            <p:nvSpPr>
              <p:cNvPr id="100371" name="AutoShape 19"/>
              <p:cNvSpPr>
                <a:spLocks noChangeArrowheads="1"/>
              </p:cNvSpPr>
              <p:nvPr/>
            </p:nvSpPr>
            <p:spPr bwMode="gray">
              <a:xfrm>
                <a:off x="2334" y="1200"/>
                <a:ext cx="3072" cy="774"/>
              </a:xfrm>
              <a:prstGeom prst="roundRect">
                <a:avLst>
                  <a:gd name="adj" fmla="val 10889"/>
                </a:avLst>
              </a:prstGeom>
              <a:gradFill rotWithShape="1">
                <a:gsLst>
                  <a:gs pos="0">
                    <a:schemeClr val="accent1"/>
                  </a:gs>
                  <a:gs pos="100000">
                    <a:schemeClr val="accent1">
                      <a:gamma/>
                      <a:tint val="21176"/>
                      <a:invGamma/>
                    </a:schemeClr>
                  </a:gs>
                </a:gsLst>
                <a:lin ang="0" scaled="1"/>
              </a:gradFill>
              <a:ln w="38100">
                <a:noFill/>
                <a:round/>
              </a:ln>
              <a:effectLst/>
            </p:spPr>
            <p:txBody>
              <a:bodyPr wrap="none" anchor="ctr"/>
              <a:lstStyle/>
              <a:p>
                <a:pPr eaLnBrk="1" hangingPunct="1">
                  <a:defRPr/>
                </a:pPr>
                <a:endParaRPr lang="zh-CN" altLang="en-US">
                  <a:latin typeface="Arial" panose="020B0604020202020204" pitchFamily="34" charset="0"/>
                </a:endParaRPr>
              </a:p>
            </p:txBody>
          </p:sp>
          <p:sp>
            <p:nvSpPr>
              <p:cNvPr id="13324" name="AutoShape 20"/>
              <p:cNvSpPr>
                <a:spLocks noChangeArrowheads="1"/>
              </p:cNvSpPr>
              <p:nvPr/>
            </p:nvSpPr>
            <p:spPr bwMode="gray">
              <a:xfrm>
                <a:off x="2304" y="1488"/>
                <a:ext cx="336" cy="240"/>
              </a:xfrm>
              <a:prstGeom prst="rightArrow">
                <a:avLst>
                  <a:gd name="adj1" fmla="val 50000"/>
                  <a:gd name="adj2" fmla="val 58333"/>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3322" name="Text Box 21"/>
            <p:cNvSpPr txBox="1">
              <a:spLocks noChangeArrowheads="1"/>
            </p:cNvSpPr>
            <p:nvPr/>
          </p:nvSpPr>
          <p:spPr bwMode="gray">
            <a:xfrm>
              <a:off x="2530" y="817"/>
              <a:ext cx="2676" cy="659"/>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a:solidFill>
                    <a:srgbClr val="C00000"/>
                  </a:solidFill>
                  <a:latin typeface="华文琥珀" panose="02010800040101010101" pitchFamily="2" charset="-122"/>
                  <a:ea typeface="华文琥珀" panose="02010800040101010101" pitchFamily="2" charset="-122"/>
                </a:rPr>
                <a:t>表现形式不同</a:t>
              </a:r>
              <a:r>
                <a:rPr lang="zh-CN" altLang="en-US" sz="2000" b="1" dirty="0">
                  <a:latin typeface="楷体" panose="02010609060101010101" pitchFamily="49" charset="-122"/>
                  <a:ea typeface="楷体" panose="02010609060101010101" pitchFamily="49" charset="-122"/>
                </a:rPr>
                <a:t>：法律是国家制定或认可的一种行为规范，它具有明确的内容，通常以各种法律渊源的形式表现出来。而道德规范的内容存在于人们的意识之中，并通过人们的言行表现出来。</a:t>
              </a:r>
              <a:r>
                <a:rPr lang="zh-CN" altLang="en-US" sz="2400" b="1" dirty="0">
                  <a:ea typeface="楷体_GB2312" pitchFamily="49" charset="-122"/>
                </a:rPr>
                <a:t> </a:t>
              </a:r>
            </a:p>
          </p:txBody>
        </p:sp>
      </p:grpSp>
      <p:sp>
        <p:nvSpPr>
          <p:cNvPr id="100374" name="Rectangle 22"/>
          <p:cNvSpPr>
            <a:spLocks noChangeArrowheads="1"/>
          </p:cNvSpPr>
          <p:nvPr/>
        </p:nvSpPr>
        <p:spPr bwMode="auto">
          <a:xfrm>
            <a:off x="1905001" y="4038601"/>
            <a:ext cx="1050925" cy="519113"/>
          </a:xfrm>
          <a:prstGeom prst="rect">
            <a:avLst/>
          </a:prstGeom>
          <a:noFill/>
          <a:ln w="9525">
            <a:noFill/>
            <a:miter lim="800000"/>
          </a:ln>
          <a:effectLst/>
        </p:spPr>
        <p:txBody>
          <a:bodyPr>
            <a:spAutoFit/>
          </a:bodyPr>
          <a:lstStyle/>
          <a:p>
            <a:pPr eaLnBrk="1" hangingPunct="1">
              <a:defRPr/>
            </a:pPr>
            <a:r>
              <a:rPr lang="zh-CN" altLang="en-US" sz="2800" b="1" dirty="0">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区别</a:t>
            </a:r>
          </a:p>
        </p:txBody>
      </p:sp>
      <p:sp>
        <p:nvSpPr>
          <p:cNvPr id="4" name="标题 3"/>
          <p:cNvSpPr>
            <a:spLocks noGrp="1"/>
          </p:cNvSpPr>
          <p:nvPr>
            <p:ph type="title"/>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lide(from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lide(from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lide(from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Rot="1" noChangeArrowheads="1"/>
          </p:cNvSpPr>
          <p:nvPr/>
        </p:nvSpPr>
        <p:spPr bwMode="auto">
          <a:xfrm>
            <a:off x="1905000" y="1447800"/>
            <a:ext cx="85344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solidFill>
                  <a:srgbClr val="FF3300"/>
                </a:solidFill>
                <a:ea typeface="黑体" panose="02010609060101010101" pitchFamily="2" charset="-122"/>
              </a:rPr>
              <a:t>国家和社会治理需要法律和道德共同发挥作用</a:t>
            </a:r>
            <a:br>
              <a:rPr lang="zh-CN" altLang="en-US" b="1">
                <a:solidFill>
                  <a:srgbClr val="FF3300"/>
                </a:solidFill>
                <a:ea typeface="黑体" panose="02010609060101010101" pitchFamily="2" charset="-122"/>
              </a:rPr>
            </a:br>
            <a:endParaRPr lang="zh-CN" altLang="en-US" b="1">
              <a:solidFill>
                <a:srgbClr val="FF3300"/>
              </a:solidFill>
              <a:ea typeface="黑体" panose="02010609060101010101" pitchFamily="2" charset="-122"/>
            </a:endParaRPr>
          </a:p>
        </p:txBody>
      </p:sp>
      <p:sp>
        <p:nvSpPr>
          <p:cNvPr id="14340" name="Rectangle 4"/>
          <p:cNvSpPr>
            <a:spLocks noGrp="1" noChangeArrowheads="1"/>
          </p:cNvSpPr>
          <p:nvPr>
            <p:ph type="body" idx="1"/>
          </p:nvPr>
        </p:nvSpPr>
        <p:spPr>
          <a:xfrm>
            <a:off x="2438400" y="3048000"/>
            <a:ext cx="4495800" cy="3810000"/>
          </a:xfrm>
        </p:spPr>
        <p:txBody>
          <a:bodyPr/>
          <a:lstStyle/>
          <a:p>
            <a:pPr eaLnBrk="1" hangingPunct="1"/>
            <a:r>
              <a:rPr lang="zh-CN" altLang="en-US" sz="2000" b="1">
                <a:latin typeface="楷体" panose="02010609060101010101" pitchFamily="49" charset="-122"/>
                <a:ea typeface="楷体" panose="02010609060101010101" pitchFamily="49" charset="-122"/>
              </a:rPr>
              <a:t>中国特色社会主义思想道德建设和法治建设紧密联系、相互促进，为中国特色社会主义事业提供坚实的思想基础、精神支撑和法治保障。</a:t>
            </a:r>
            <a:endParaRPr lang="en-US" altLang="zh-CN" sz="2000" b="1">
              <a:latin typeface="楷体" panose="02010609060101010101" pitchFamily="49" charset="-122"/>
              <a:ea typeface="楷体" panose="02010609060101010101" pitchFamily="49" charset="-122"/>
            </a:endParaRPr>
          </a:p>
          <a:p>
            <a:pPr eaLnBrk="1" hangingPunct="1"/>
            <a:endParaRPr lang="en-US" altLang="zh-CN" sz="2000" b="1">
              <a:latin typeface="楷体" panose="02010609060101010101" pitchFamily="49" charset="-122"/>
              <a:ea typeface="楷体" panose="02010609060101010101" pitchFamily="49" charset="-122"/>
            </a:endParaRPr>
          </a:p>
          <a:p>
            <a:pPr eaLnBrk="1" hangingPunct="1"/>
            <a:r>
              <a:rPr lang="zh-CN" altLang="en-US" sz="2000" b="1">
                <a:latin typeface="楷体" panose="02010609060101010101" pitchFamily="49" charset="-122"/>
                <a:ea typeface="楷体" panose="02010609060101010101" pitchFamily="49" charset="-122"/>
              </a:rPr>
              <a:t>思想道德为法律提供思想指引和价值基础。</a:t>
            </a:r>
          </a:p>
          <a:p>
            <a:pPr eaLnBrk="1" hangingPunct="1"/>
            <a:endParaRPr lang="zh-CN" altLang="en-US" sz="2000" b="1">
              <a:latin typeface="楷体" panose="02010609060101010101" pitchFamily="49" charset="-122"/>
              <a:ea typeface="楷体" panose="02010609060101010101" pitchFamily="49" charset="-122"/>
            </a:endParaRPr>
          </a:p>
          <a:p>
            <a:pPr eaLnBrk="1" hangingPunct="1"/>
            <a:r>
              <a:rPr lang="zh-CN" altLang="en-US" sz="2000" b="1">
                <a:latin typeface="楷体" panose="02010609060101010101" pitchFamily="49" charset="-122"/>
                <a:ea typeface="楷体" panose="02010609060101010101" pitchFamily="49" charset="-122"/>
              </a:rPr>
              <a:t>法律为思想道德提供制度保障。</a:t>
            </a:r>
            <a:endParaRPr lang="zh-CN" altLang="en-US" sz="2000">
              <a:latin typeface="楷体" panose="02010609060101010101" pitchFamily="49" charset="-122"/>
              <a:ea typeface="楷体" panose="02010609060101010101" pitchFamily="49" charset="-122"/>
            </a:endParaRPr>
          </a:p>
        </p:txBody>
      </p:sp>
      <p:pic>
        <p:nvPicPr>
          <p:cNvPr id="14341" name="Picture 13" descr="129bd854a5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848600" y="3429000"/>
            <a:ext cx="1752600" cy="2401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Rot="1" noChangeArrowheads="1"/>
          </p:cNvSpPr>
          <p:nvPr/>
        </p:nvSpPr>
        <p:spPr bwMode="auto">
          <a:xfrm>
            <a:off x="1905000" y="1219200"/>
            <a:ext cx="84582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FF3300"/>
                </a:solidFill>
                <a:ea typeface="黑体" panose="02010609060101010101" pitchFamily="2" charset="-122"/>
              </a:rPr>
              <a:t>社会主义思想道德与法律的相互作用</a:t>
            </a:r>
            <a:br>
              <a:rPr lang="zh-CN" altLang="en-US" sz="2800" b="1">
                <a:solidFill>
                  <a:srgbClr val="FF3300"/>
                </a:solidFill>
                <a:ea typeface="黑体" panose="02010609060101010101" pitchFamily="2" charset="-122"/>
              </a:rPr>
            </a:br>
            <a:endParaRPr lang="zh-CN" altLang="en-US" sz="2800" b="1">
              <a:solidFill>
                <a:srgbClr val="FF3300"/>
              </a:solidFill>
              <a:ea typeface="黑体" panose="02010609060101010101" pitchFamily="2" charset="-122"/>
            </a:endParaRPr>
          </a:p>
        </p:txBody>
      </p:sp>
      <p:sp>
        <p:nvSpPr>
          <p:cNvPr id="15364" name="Rectangle 4"/>
          <p:cNvSpPr>
            <a:spLocks noGrp="1" noChangeArrowheads="1"/>
          </p:cNvSpPr>
          <p:nvPr>
            <p:ph type="body" idx="1"/>
          </p:nvPr>
        </p:nvSpPr>
        <p:spPr>
          <a:xfrm>
            <a:off x="2743200" y="3505201"/>
            <a:ext cx="4038600" cy="2697163"/>
          </a:xfrm>
        </p:spPr>
        <p:txBody>
          <a:bodyPr/>
          <a:lstStyle/>
          <a:p>
            <a:pPr eaLnBrk="1" hangingPunct="1"/>
            <a:r>
              <a:rPr lang="zh-CN" altLang="en-US" sz="1800" b="1">
                <a:latin typeface="楷体_GB2312" pitchFamily="49" charset="-122"/>
                <a:ea typeface="楷体_GB2312" pitchFamily="49" charset="-122"/>
              </a:rPr>
              <a:t>法律与道德的关系</a:t>
            </a:r>
          </a:p>
          <a:p>
            <a:pPr eaLnBrk="1" hangingPunct="1"/>
            <a:r>
              <a:rPr lang="zh-CN" altLang="en-US" sz="1800" b="1">
                <a:latin typeface="楷体_GB2312" pitchFamily="49" charset="-122"/>
                <a:ea typeface="楷体_GB2312" pitchFamily="49" charset="-122"/>
              </a:rPr>
              <a:t>社会主义法律与社会主义道德的相互作用</a:t>
            </a:r>
          </a:p>
          <a:p>
            <a:pPr eaLnBrk="1" hangingPunct="1">
              <a:buFontTx/>
              <a:buNone/>
            </a:pPr>
            <a:endParaRPr lang="en-US" altLang="zh-CN" sz="2400"/>
          </a:p>
        </p:txBody>
      </p:sp>
      <p:pic>
        <p:nvPicPr>
          <p:cNvPr id="15365" name="Picture 5" descr="20048101251158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14600" y="2590800"/>
            <a:ext cx="4114800" cy="35052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grpSp>
        <p:nvGrpSpPr>
          <p:cNvPr id="15366" name="Group 6"/>
          <p:cNvGrpSpPr/>
          <p:nvPr/>
        </p:nvGrpSpPr>
        <p:grpSpPr bwMode="auto">
          <a:xfrm>
            <a:off x="8534400" y="3962400"/>
            <a:ext cx="1803400" cy="2236788"/>
            <a:chOff x="3504" y="1998"/>
            <a:chExt cx="1440" cy="1680"/>
          </a:xfrm>
          <a:solidFill>
            <a:srgbClr val="FFC000"/>
          </a:solidFill>
        </p:grpSpPr>
        <p:sp>
          <p:nvSpPr>
            <p:cNvPr id="15370" name="AutoShape 7"/>
            <p:cNvSpPr>
              <a:spLocks noChangeArrowheads="1"/>
            </p:cNvSpPr>
            <p:nvPr/>
          </p:nvSpPr>
          <p:spPr bwMode="auto">
            <a:xfrm>
              <a:off x="3504" y="1998"/>
              <a:ext cx="1440" cy="1680"/>
            </a:xfrm>
            <a:prstGeom prst="roundRect">
              <a:avLst>
                <a:gd name="adj" fmla="val 16667"/>
              </a:avLst>
            </a:prstGeom>
            <a:grpFill/>
            <a:ln w="38100">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defRPr/>
              </a:pPr>
              <a:endParaRPr lang="zh-CN" altLang="zh-CN" sz="1800">
                <a:latin typeface="Verdana" panose="020B0604030504040204" pitchFamily="34" charset="0"/>
              </a:endParaRPr>
            </a:p>
          </p:txBody>
        </p:sp>
        <p:sp>
          <p:nvSpPr>
            <p:cNvPr id="15371" name="Text Box 8"/>
            <p:cNvSpPr txBox="1">
              <a:spLocks noChangeArrowheads="1"/>
            </p:cNvSpPr>
            <p:nvPr/>
          </p:nvSpPr>
          <p:spPr bwMode="auto">
            <a:xfrm>
              <a:off x="3600" y="2123"/>
              <a:ext cx="1284" cy="22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endParaRPr lang="zh-CN" altLang="zh-CN" sz="1400">
                <a:solidFill>
                  <a:srgbClr val="000000"/>
                </a:solidFill>
              </a:endParaRPr>
            </a:p>
          </p:txBody>
        </p:sp>
      </p:grpSp>
      <p:sp>
        <p:nvSpPr>
          <p:cNvPr id="15367" name="Rectangle 9"/>
          <p:cNvSpPr>
            <a:spLocks noChangeArrowheads="1"/>
          </p:cNvSpPr>
          <p:nvPr/>
        </p:nvSpPr>
        <p:spPr bwMode="auto">
          <a:xfrm>
            <a:off x="8534400" y="4129088"/>
            <a:ext cx="155575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400" b="1">
                <a:solidFill>
                  <a:srgbClr val="000000"/>
                </a:solidFill>
                <a:latin typeface="楷体" panose="02010609060101010101" pitchFamily="49" charset="-122"/>
                <a:ea typeface="楷体" panose="02010609060101010101" pitchFamily="49" charset="-122"/>
              </a:rPr>
              <a:t>  </a:t>
            </a:r>
            <a:r>
              <a:rPr lang="zh-CN" altLang="en-US" sz="2400" b="1">
                <a:solidFill>
                  <a:srgbClr val="000000"/>
                </a:solidFill>
                <a:latin typeface="楷体" panose="02010609060101010101" pitchFamily="49" charset="-122"/>
                <a:ea typeface="楷体" panose="02010609060101010101" pitchFamily="49" charset="-122"/>
              </a:rPr>
              <a:t>个体</a:t>
            </a:r>
            <a:r>
              <a:rPr lang="zh-CN" altLang="en-US" sz="2400" b="1">
                <a:latin typeface="楷体" panose="02010609060101010101" pitchFamily="49" charset="-122"/>
                <a:ea typeface="楷体" panose="02010609060101010101" pitchFamily="49" charset="-122"/>
              </a:rPr>
              <a:t>的思想道德素质和法治素养</a:t>
            </a:r>
          </a:p>
        </p:txBody>
      </p:sp>
      <p:sp>
        <p:nvSpPr>
          <p:cNvPr id="15368" name="Freeform 10"/>
          <p:cNvSpPr/>
          <p:nvPr/>
        </p:nvSpPr>
        <p:spPr bwMode="gray">
          <a:xfrm flipH="1">
            <a:off x="6781800" y="3733801"/>
            <a:ext cx="1676400" cy="1679575"/>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a:noFill/>
          </a:ln>
          <a:extLst>
            <a:ext uri="{91240B29-F687-4F45-9708-019B960494DF}">
              <a14:hiddenLine xmlns="" xmlns:a14="http://schemas.microsoft.com/office/drawing/2010/main" w="0">
                <a:solidFill>
                  <a:srgbClr val="000000"/>
                </a:solidFill>
                <a:prstDash val="solid"/>
                <a:round/>
              </a14:hiddenLine>
            </a:ext>
          </a:extLst>
        </p:spPr>
        <p:txBody>
          <a:bodyPr/>
          <a:lstStyle/>
          <a:p>
            <a:endParaRPr lang="zh-CN" altLang="en-US"/>
          </a:p>
        </p:txBody>
      </p:sp>
      <p:sp>
        <p:nvSpPr>
          <p:cNvPr id="15369" name="Rectangle 11"/>
          <p:cNvSpPr>
            <a:spLocks noRot="1" noChangeArrowheads="1"/>
          </p:cNvSpPr>
          <p:nvPr/>
        </p:nvSpPr>
        <p:spPr bwMode="auto">
          <a:xfrm>
            <a:off x="6858000" y="3429000"/>
            <a:ext cx="152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楷体" panose="02010609060101010101" pitchFamily="49" charset="-122"/>
                <a:ea typeface="楷体" panose="02010609060101010101" pitchFamily="49" charset="-122"/>
              </a:rPr>
              <a:t>共同融入</a:t>
            </a:r>
            <a:endParaRPr lang="zh-CN" altLang="en-US" b="1">
              <a:latin typeface="楷体" panose="02010609060101010101" pitchFamily="49" charset="-122"/>
              <a:ea typeface="楷体" panose="02010609060101010101" pitchFamily="49"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9">
            <a:hlinkClick r:id="rId2"/>
          </p:cNvPr>
          <p:cNvPicPr>
            <a:picLocks noChangeAspect="1" noChangeArrowheads="1"/>
          </p:cNvPicPr>
          <p:nvPr/>
        </p:nvPicPr>
        <p:blipFill>
          <a:blip r:embed="rId3">
            <a:lum bright="18000"/>
            <a:extLst>
              <a:ext uri="{28A0092B-C50C-407E-A947-70E740481C1C}">
                <a14:useLocalDpi xmlns="" xmlns:a14="http://schemas.microsoft.com/office/drawing/2010/main" val="0"/>
              </a:ext>
            </a:extLst>
          </a:blip>
          <a:srcRect/>
          <a:stretch>
            <a:fillRect/>
          </a:stretch>
        </p:blipFill>
        <p:spPr bwMode="auto">
          <a:xfrm>
            <a:off x="4495800" y="2743200"/>
            <a:ext cx="5867400" cy="3810000"/>
          </a:xfrm>
          <a:prstGeom prst="rect">
            <a:avLst/>
          </a:prstGeom>
          <a:noFill/>
          <a:ln>
            <a:noFill/>
          </a:ln>
          <a:effectLst>
            <a:softEdge rad="635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8" name="Rectangle 5"/>
          <p:cNvSpPr>
            <a:spLocks noRot="1" noChangeArrowheads="1"/>
          </p:cNvSpPr>
          <p:nvPr/>
        </p:nvSpPr>
        <p:spPr bwMode="auto">
          <a:xfrm>
            <a:off x="1981200" y="106680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solidFill>
                  <a:srgbClr val="FF3300"/>
                </a:solidFill>
                <a:ea typeface="黑体" panose="02010609060101010101" pitchFamily="2" charset="-122"/>
              </a:rPr>
              <a:t>（二）课程教学体系及内容</a:t>
            </a:r>
          </a:p>
        </p:txBody>
      </p:sp>
      <p:sp>
        <p:nvSpPr>
          <p:cNvPr id="16389" name="Rectangle 7"/>
          <p:cNvSpPr>
            <a:spLocks noGrp="1" noChangeArrowheads="1"/>
          </p:cNvSpPr>
          <p:nvPr>
            <p:ph type="body" idx="1"/>
          </p:nvPr>
        </p:nvSpPr>
        <p:spPr>
          <a:xfrm>
            <a:off x="2171700" y="2387126"/>
            <a:ext cx="7848600" cy="3248025"/>
          </a:xfrm>
        </p:spPr>
        <p:txBody>
          <a:bodyPr/>
          <a:lstStyle/>
          <a:p>
            <a:pPr>
              <a:lnSpc>
                <a:spcPts val="3000"/>
              </a:lnSpc>
            </a:pP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思想道德修养与法律基础”课，是高等学校思想政治理论课第一课，是融思想性、政治性、知识性、综合性和实践性于一体的课程。</a:t>
            </a:r>
            <a:endParaRPr lang="en-US" altLang="zh-CN" sz="2400" b="1" dirty="0">
              <a:latin typeface="楷体" panose="02010609060101010101" pitchFamily="49" charset="-122"/>
              <a:ea typeface="楷体" panose="02010609060101010101" pitchFamily="49" charset="-122"/>
            </a:endParaRPr>
          </a:p>
          <a:p>
            <a:pPr>
              <a:lnSpc>
                <a:spcPts val="3000"/>
              </a:lnSpc>
            </a:pPr>
            <a:endParaRPr lang="zh-CN" altLang="en-US" sz="2400" b="1" dirty="0">
              <a:latin typeface="楷体" panose="02010609060101010101" pitchFamily="49" charset="-122"/>
              <a:ea typeface="楷体" panose="02010609060101010101" pitchFamily="49" charset="-122"/>
            </a:endParaRPr>
          </a:p>
          <a:p>
            <a:pPr>
              <a:lnSpc>
                <a:spcPts val="3000"/>
              </a:lnSpc>
            </a:pPr>
            <a:endParaRPr lang="zh-CN" altLang="en-US" sz="2400" b="1" dirty="0">
              <a:latin typeface="楷体" panose="02010609060101010101" pitchFamily="49" charset="-122"/>
              <a:ea typeface="楷体" panose="02010609060101010101" pitchFamily="49" charset="-122"/>
            </a:endParaRPr>
          </a:p>
          <a:p>
            <a:pPr>
              <a:lnSpc>
                <a:spcPts val="3000"/>
              </a:lnSpc>
            </a:pPr>
            <a:r>
              <a:rPr lang="zh-CN" altLang="en-US" sz="2400" b="1" dirty="0">
                <a:latin typeface="楷体" panose="02010609060101010101" pitchFamily="49" charset="-122"/>
                <a:ea typeface="楷体" panose="02010609060101010101" pitchFamily="49" charset="-122"/>
              </a:rPr>
              <a:t>本课程针对大学生成长过程中面临的思想道德和法律问题，开展马克思主义的世界观、人生观、价值观、道德观、法治观教育，引导大学生提高思想道德素质与法治素养，成长为自觉担当民族复兴大任的时代新人。</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9">
            <a:hlinkClick r:id="rId2"/>
          </p:cNvPr>
          <p:cNvPicPr>
            <a:picLocks noChangeAspect="1"/>
          </p:cNvPicPr>
          <p:nvPr/>
        </p:nvPicPr>
        <p:blipFill>
          <a:blip r:embed="rId3">
            <a:lum bright="17999"/>
          </a:blip>
          <a:stretch>
            <a:fillRect/>
          </a:stretch>
        </p:blipFill>
        <p:spPr>
          <a:xfrm>
            <a:off x="7471410" y="3768725"/>
            <a:ext cx="4079875" cy="2649855"/>
          </a:xfrm>
          <a:prstGeom prst="rect">
            <a:avLst/>
          </a:prstGeom>
          <a:noFill/>
          <a:ln w="9525">
            <a:noFill/>
          </a:ln>
        </p:spPr>
      </p:pic>
      <p:pic>
        <p:nvPicPr>
          <p:cNvPr id="28675" name="Picture 2" descr="pic_01"/>
          <p:cNvPicPr>
            <a:picLocks noGrp="1" noChangeAspect="1"/>
          </p:cNvPicPr>
          <p:nvPr>
            <p:ph type="title"/>
          </p:nvPr>
        </p:nvPicPr>
        <p:blipFill>
          <a:blip r:embed="rId4"/>
          <a:srcRect/>
          <a:stretch>
            <a:fillRect/>
          </a:stretch>
        </p:blipFill>
        <p:spPr>
          <a:xfrm>
            <a:off x="1524000" y="0"/>
            <a:ext cx="9144000" cy="762000"/>
          </a:xfrm>
        </p:spPr>
      </p:pic>
      <p:sp>
        <p:nvSpPr>
          <p:cNvPr id="28677" name="Rectangle 7"/>
          <p:cNvSpPr>
            <a:spLocks noGrp="1"/>
          </p:cNvSpPr>
          <p:nvPr>
            <p:ph idx="1"/>
          </p:nvPr>
        </p:nvSpPr>
        <p:spPr>
          <a:xfrm>
            <a:off x="1614805" y="1348740"/>
            <a:ext cx="7620000" cy="3916363"/>
          </a:xfrm>
        </p:spPr>
        <p:txBody>
          <a:bodyPr vert="horz" wrap="square" lIns="91440" tIns="45720" rIns="91440" bIns="45720" anchor="t"/>
          <a:lstStyle/>
          <a:p>
            <a:pPr eaLnBrk="1" hangingPunct="1"/>
            <a:endParaRPr lang="zh-CN" altLang="en-US" sz="2000" b="1" dirty="0">
              <a:ea typeface="楷体_GB2312" pitchFamily="49" charset="-122"/>
            </a:endParaRPr>
          </a:p>
          <a:p>
            <a:pPr eaLnBrk="1" hangingPunct="1"/>
            <a:r>
              <a:rPr lang="zh-CN" altLang="en-US" sz="2000" b="1" dirty="0">
                <a:solidFill>
                  <a:srgbClr val="FF3300"/>
                </a:solidFill>
                <a:ea typeface="楷体_GB2312" pitchFamily="49" charset="-122"/>
              </a:rPr>
              <a:t>  </a:t>
            </a:r>
            <a:r>
              <a:rPr lang="zh-CN" altLang="en-US" sz="2000" b="1" dirty="0">
                <a:ea typeface="楷体_GB2312" pitchFamily="49" charset="-122"/>
              </a:rPr>
              <a:t>本课程以马克思主义为指导，以正确的世界观、人生观、价值观和道德观、法制观教育为主要内容，</a:t>
            </a:r>
            <a:r>
              <a:rPr lang="zh-CN" altLang="en-US" sz="2000" b="1" dirty="0">
                <a:solidFill>
                  <a:srgbClr val="FF0000"/>
                </a:solidFill>
                <a:ea typeface="楷体_GB2312" pitchFamily="49" charset="-122"/>
              </a:rPr>
              <a:t>把社会主义核心价值观贯穿于教学的全过程，</a:t>
            </a:r>
            <a:r>
              <a:rPr lang="zh-CN" altLang="en-US" sz="2000" b="1" dirty="0">
                <a:ea typeface="楷体_GB2312" pitchFamily="49" charset="-122"/>
              </a:rPr>
              <a:t>通过理论学习和实践体验，帮助大学生形成崇高的理想信念，弘扬民族精神和时代精神，确立正确的人生观和价值观，加强思想品德修养，增强学法守法用法护法的自觉性，全面提高思想道德素质和法律素质</a:t>
            </a:r>
            <a:r>
              <a:rPr lang="en-US" altLang="zh-CN" sz="2000" b="1" dirty="0">
                <a:ea typeface="楷体_GB2312" pitchFamily="49" charset="-122"/>
              </a:rPr>
              <a:t>,</a:t>
            </a:r>
            <a:r>
              <a:rPr lang="zh-CN" altLang="en-US" sz="2000" b="1" dirty="0">
                <a:ea typeface="楷体_GB2312" pitchFamily="49" charset="-122"/>
              </a:rPr>
              <a:t>努力养成个人品德。</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pic_01"/>
          <p:cNvPicPr>
            <a:picLocks noGrp="1" noChangeAspect="1"/>
          </p:cNvPicPr>
          <p:nvPr>
            <p:ph type="title"/>
          </p:nvPr>
        </p:nvPicPr>
        <p:blipFill>
          <a:blip r:embed="rId2"/>
          <a:srcRect/>
          <a:stretch>
            <a:fillRect/>
          </a:stretch>
        </p:blipFill>
        <p:spPr>
          <a:xfrm>
            <a:off x="1524000" y="0"/>
            <a:ext cx="9144000" cy="762000"/>
          </a:xfrm>
        </p:spPr>
      </p:pic>
      <p:sp>
        <p:nvSpPr>
          <p:cNvPr id="29699" name="Rectangle 4"/>
          <p:cNvSpPr/>
          <p:nvPr/>
        </p:nvSpPr>
        <p:spPr>
          <a:xfrm>
            <a:off x="1752600" y="1295400"/>
            <a:ext cx="8534400" cy="3538220"/>
          </a:xfrm>
          <a:prstGeom prst="rect">
            <a:avLst/>
          </a:prstGeom>
          <a:noFill/>
          <a:ln w="9525">
            <a:noFill/>
          </a:ln>
        </p:spPr>
        <p:txBody>
          <a:bodyPr>
            <a:spAutoFit/>
          </a:bodyPr>
          <a:lstStyle/>
          <a:p>
            <a:r>
              <a:rPr lang="en-US" altLang="zh-CN" sz="2800" b="1" dirty="0">
                <a:solidFill>
                  <a:srgbClr val="FF0000"/>
                </a:solidFill>
                <a:latin typeface="Arial" panose="020B0604020202020204" pitchFamily="34" charset="0"/>
                <a:ea typeface="黑体" panose="02010609060101010101" pitchFamily="2" charset="-122"/>
              </a:rPr>
              <a:t>       </a:t>
            </a:r>
            <a:r>
              <a:rPr lang="zh-CN" altLang="en-US" sz="2800" b="1" dirty="0">
                <a:solidFill>
                  <a:srgbClr val="FF0000"/>
                </a:solidFill>
                <a:latin typeface="Arial" panose="020B0604020202020204" pitchFamily="34" charset="0"/>
                <a:ea typeface="黑体" panose="02010609060101010101" pitchFamily="2" charset="-122"/>
              </a:rPr>
              <a:t>十八大报告提出：“倡导富强、民主、文明、和谐，倡导自由、平等、公平、法治，倡导爱国、敬业、诚信、友善，积极培育和践行社会主义核心价值观”</a:t>
            </a:r>
          </a:p>
          <a:p>
            <a:endParaRPr lang="zh-CN" altLang="en-US" sz="2800" b="1" dirty="0">
              <a:solidFill>
                <a:srgbClr val="FF0000"/>
              </a:solidFill>
              <a:latin typeface="Arial" panose="020B0604020202020204" pitchFamily="34" charset="0"/>
              <a:ea typeface="黑体" panose="02010609060101010101" pitchFamily="2" charset="-122"/>
            </a:endParaRPr>
          </a:p>
          <a:p>
            <a:r>
              <a:rPr lang="zh-CN" altLang="en-US" sz="2800" b="1" dirty="0">
                <a:solidFill>
                  <a:srgbClr val="FF0000"/>
                </a:solidFill>
                <a:latin typeface="Arial" panose="020B0604020202020204" pitchFamily="34" charset="0"/>
                <a:ea typeface="黑体" panose="02010609060101010101" pitchFamily="2" charset="-122"/>
              </a:rPr>
              <a:t>                       </a:t>
            </a:r>
          </a:p>
          <a:p>
            <a:endParaRPr lang="zh-CN" altLang="en-US" sz="2800" b="1" dirty="0">
              <a:solidFill>
                <a:srgbClr val="FF0000"/>
              </a:solidFill>
              <a:latin typeface="Arial" panose="020B0604020202020204" pitchFamily="34" charset="0"/>
              <a:ea typeface="黑体" panose="02010609060101010101" pitchFamily="2" charset="-122"/>
            </a:endParaRPr>
          </a:p>
          <a:p>
            <a:endParaRPr lang="zh-CN" altLang="en-US" sz="2800" b="1" dirty="0">
              <a:solidFill>
                <a:srgbClr val="FF0000"/>
              </a:solidFill>
              <a:latin typeface="Arial" panose="020B0604020202020204" pitchFamily="34" charset="0"/>
              <a:ea typeface="黑体" panose="02010609060101010101" pitchFamily="2" charset="-122"/>
            </a:endParaRPr>
          </a:p>
          <a:p>
            <a:endParaRPr lang="en-US" altLang="zh-CN" sz="2800" b="1" dirty="0">
              <a:solidFill>
                <a:srgbClr val="FF0000"/>
              </a:solidFill>
              <a:latin typeface="Arial" panose="020B0604020202020204" pitchFamily="34" charset="0"/>
              <a:ea typeface="黑体" panose="02010609060101010101" pitchFamily="2" charset="-122"/>
            </a:endParaRPr>
          </a:p>
        </p:txBody>
      </p:sp>
      <p:pic>
        <p:nvPicPr>
          <p:cNvPr id="29700" name="Picture 6" descr="acc5926a-6e23-4880-bb1f-e76dda9694df"/>
          <p:cNvPicPr>
            <a:picLocks noChangeAspect="1"/>
          </p:cNvPicPr>
          <p:nvPr/>
        </p:nvPicPr>
        <p:blipFill>
          <a:blip r:embed="rId3"/>
          <a:stretch>
            <a:fillRect/>
          </a:stretch>
        </p:blipFill>
        <p:spPr>
          <a:xfrm rot="1252796">
            <a:off x="6629400" y="3505200"/>
            <a:ext cx="2743200" cy="2895600"/>
          </a:xfrm>
          <a:prstGeom prst="rect">
            <a:avLst/>
          </a:prstGeom>
          <a:noFill/>
          <a:ln w="9525">
            <a:noFill/>
          </a:ln>
        </p:spPr>
      </p:pic>
      <p:pic>
        <p:nvPicPr>
          <p:cNvPr id="29701" name="Picture 8" descr="QQ截图20130925225549"/>
          <p:cNvPicPr>
            <a:picLocks noChangeAspect="1"/>
          </p:cNvPicPr>
          <p:nvPr/>
        </p:nvPicPr>
        <p:blipFill>
          <a:blip r:embed="rId4"/>
          <a:stretch>
            <a:fillRect/>
          </a:stretch>
        </p:blipFill>
        <p:spPr>
          <a:xfrm>
            <a:off x="4648200" y="3048000"/>
            <a:ext cx="2286000" cy="337185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acc5926a-6e23-4880-bb1f-e76dda9694df"/>
          <p:cNvPicPr>
            <a:picLocks noChangeAspect="1"/>
          </p:cNvPicPr>
          <p:nvPr/>
        </p:nvPicPr>
        <p:blipFill>
          <a:blip r:embed="rId2"/>
          <a:stretch>
            <a:fillRect/>
          </a:stretch>
        </p:blipFill>
        <p:spPr>
          <a:xfrm rot="1252796">
            <a:off x="7924800" y="4114800"/>
            <a:ext cx="1600200" cy="1981200"/>
          </a:xfrm>
          <a:prstGeom prst="rect">
            <a:avLst/>
          </a:prstGeom>
          <a:noFill/>
          <a:ln w="9525">
            <a:noFill/>
          </a:ln>
        </p:spPr>
      </p:pic>
      <p:pic>
        <p:nvPicPr>
          <p:cNvPr id="30723" name="Picture 6" descr="QQ截图20130925225549"/>
          <p:cNvPicPr>
            <a:picLocks noChangeAspect="1"/>
          </p:cNvPicPr>
          <p:nvPr/>
        </p:nvPicPr>
        <p:blipFill>
          <a:blip r:embed="rId3"/>
          <a:stretch>
            <a:fillRect/>
          </a:stretch>
        </p:blipFill>
        <p:spPr>
          <a:xfrm rot="-1278046">
            <a:off x="6019800" y="3886200"/>
            <a:ext cx="1652588" cy="2438400"/>
          </a:xfrm>
          <a:prstGeom prst="rect">
            <a:avLst/>
          </a:prstGeom>
          <a:noFill/>
          <a:ln w="9525">
            <a:noFill/>
          </a:ln>
        </p:spPr>
      </p:pic>
      <p:pic>
        <p:nvPicPr>
          <p:cNvPr id="30724" name="Picture 2" descr="pic_01"/>
          <p:cNvPicPr>
            <a:picLocks noGrp="1" noChangeAspect="1"/>
          </p:cNvPicPr>
          <p:nvPr>
            <p:ph type="title"/>
          </p:nvPr>
        </p:nvPicPr>
        <p:blipFill>
          <a:blip r:embed="rId4"/>
          <a:srcRect/>
          <a:stretch>
            <a:fillRect/>
          </a:stretch>
        </p:blipFill>
        <p:spPr>
          <a:xfrm>
            <a:off x="1524000" y="0"/>
            <a:ext cx="9144000" cy="762000"/>
          </a:xfrm>
        </p:spPr>
      </p:pic>
      <p:sp>
        <p:nvSpPr>
          <p:cNvPr id="30725" name="Rectangle 3"/>
          <p:cNvSpPr/>
          <p:nvPr/>
        </p:nvSpPr>
        <p:spPr>
          <a:xfrm>
            <a:off x="1752600" y="1295400"/>
            <a:ext cx="8534400" cy="3538220"/>
          </a:xfrm>
          <a:prstGeom prst="rect">
            <a:avLst/>
          </a:prstGeom>
          <a:noFill/>
          <a:ln w="9525">
            <a:noFill/>
          </a:ln>
        </p:spPr>
        <p:txBody>
          <a:bodyPr>
            <a:spAutoFit/>
          </a:bodyPr>
          <a:lstStyle/>
          <a:p>
            <a:r>
              <a:rPr lang="en-US" altLang="zh-CN" sz="2800" b="1" dirty="0">
                <a:solidFill>
                  <a:srgbClr val="FF0000"/>
                </a:solidFill>
                <a:latin typeface="Arial" panose="020B0604020202020204" pitchFamily="34" charset="0"/>
                <a:ea typeface="黑体" panose="02010609060101010101" pitchFamily="2" charset="-122"/>
              </a:rPr>
              <a:t>   “</a:t>
            </a:r>
            <a:r>
              <a:rPr lang="zh-CN" altLang="en-US" sz="2800" b="1" dirty="0">
                <a:solidFill>
                  <a:srgbClr val="FF0000"/>
                </a:solidFill>
                <a:latin typeface="Arial" panose="020B0604020202020204" pitchFamily="34" charset="0"/>
                <a:ea typeface="黑体" panose="02010609060101010101" pitchFamily="2" charset="-122"/>
              </a:rPr>
              <a:t>富强、民主、文明、和谐”，是我国社会主义现代化国家的建设目标，是国家层面的价值要求，在社会主义核心价值观中居于最高层次，对其他层次的价值理念具有统领作用。 </a:t>
            </a:r>
          </a:p>
          <a:p>
            <a:r>
              <a:rPr lang="zh-CN" altLang="en-US" sz="2800" b="1" dirty="0">
                <a:solidFill>
                  <a:srgbClr val="FF0000"/>
                </a:solidFill>
                <a:latin typeface="Arial" panose="020B0604020202020204" pitchFamily="34" charset="0"/>
                <a:ea typeface="黑体" panose="02010609060101010101" pitchFamily="2" charset="-122"/>
              </a:rPr>
              <a:t>                       </a:t>
            </a:r>
          </a:p>
          <a:p>
            <a:endParaRPr lang="zh-CN" altLang="en-US" sz="2800" b="1" dirty="0">
              <a:solidFill>
                <a:srgbClr val="FF0000"/>
              </a:solidFill>
              <a:latin typeface="Arial" panose="020B0604020202020204" pitchFamily="34" charset="0"/>
              <a:ea typeface="黑体" panose="02010609060101010101" pitchFamily="2" charset="-122"/>
            </a:endParaRPr>
          </a:p>
          <a:p>
            <a:endParaRPr lang="zh-CN" altLang="en-US" sz="2800" b="1" dirty="0">
              <a:solidFill>
                <a:srgbClr val="FF0000"/>
              </a:solidFill>
              <a:latin typeface="Arial" panose="020B0604020202020204" pitchFamily="34" charset="0"/>
              <a:ea typeface="黑体" panose="02010609060101010101" pitchFamily="2" charset="-122"/>
            </a:endParaRPr>
          </a:p>
          <a:p>
            <a:endParaRPr lang="en-US" altLang="zh-CN" sz="2800" b="1" dirty="0">
              <a:solidFill>
                <a:srgbClr val="FF0000"/>
              </a:solidFill>
              <a:latin typeface="Arial" panose="020B0604020202020204" pitchFamily="34" charset="0"/>
              <a:ea typeface="黑体" panose="0201060906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acc5926a-6e23-4880-bb1f-e76dda9694df"/>
          <p:cNvPicPr>
            <a:picLocks noChangeAspect="1"/>
          </p:cNvPicPr>
          <p:nvPr/>
        </p:nvPicPr>
        <p:blipFill>
          <a:blip r:embed="rId2"/>
          <a:stretch>
            <a:fillRect/>
          </a:stretch>
        </p:blipFill>
        <p:spPr>
          <a:xfrm rot="1252796">
            <a:off x="7924800" y="4114800"/>
            <a:ext cx="1600200" cy="1981200"/>
          </a:xfrm>
          <a:prstGeom prst="rect">
            <a:avLst/>
          </a:prstGeom>
          <a:noFill/>
          <a:ln w="9525">
            <a:noFill/>
          </a:ln>
        </p:spPr>
      </p:pic>
      <p:pic>
        <p:nvPicPr>
          <p:cNvPr id="31747" name="Picture 3" descr="QQ截图20130925225549"/>
          <p:cNvPicPr>
            <a:picLocks noChangeAspect="1"/>
          </p:cNvPicPr>
          <p:nvPr/>
        </p:nvPicPr>
        <p:blipFill>
          <a:blip r:embed="rId3"/>
          <a:stretch>
            <a:fillRect/>
          </a:stretch>
        </p:blipFill>
        <p:spPr>
          <a:xfrm rot="-1278046">
            <a:off x="6019800" y="3886200"/>
            <a:ext cx="1652588" cy="2438400"/>
          </a:xfrm>
          <a:prstGeom prst="rect">
            <a:avLst/>
          </a:prstGeom>
          <a:noFill/>
          <a:ln w="9525">
            <a:noFill/>
          </a:ln>
        </p:spPr>
      </p:pic>
      <p:pic>
        <p:nvPicPr>
          <p:cNvPr id="31748" name="Picture 4" descr="pic_01"/>
          <p:cNvPicPr>
            <a:picLocks noGrp="1" noChangeAspect="1"/>
          </p:cNvPicPr>
          <p:nvPr>
            <p:ph type="title"/>
          </p:nvPr>
        </p:nvPicPr>
        <p:blipFill>
          <a:blip r:embed="rId4"/>
          <a:srcRect/>
          <a:stretch>
            <a:fillRect/>
          </a:stretch>
        </p:blipFill>
        <p:spPr>
          <a:xfrm>
            <a:off x="1524000" y="0"/>
            <a:ext cx="9144000" cy="762000"/>
          </a:xfrm>
        </p:spPr>
      </p:pic>
      <p:sp>
        <p:nvSpPr>
          <p:cNvPr id="31749" name="Rectangle 5"/>
          <p:cNvSpPr/>
          <p:nvPr/>
        </p:nvSpPr>
        <p:spPr>
          <a:xfrm>
            <a:off x="1752600" y="1295400"/>
            <a:ext cx="8534400" cy="3538220"/>
          </a:xfrm>
          <a:prstGeom prst="rect">
            <a:avLst/>
          </a:prstGeom>
          <a:noFill/>
          <a:ln w="9525">
            <a:noFill/>
          </a:ln>
        </p:spPr>
        <p:txBody>
          <a:bodyPr>
            <a:spAutoFit/>
          </a:bodyPr>
          <a:lstStyle/>
          <a:p>
            <a:r>
              <a:rPr lang="en-US" altLang="zh-CN" sz="2800" b="1" dirty="0">
                <a:solidFill>
                  <a:srgbClr val="FF0000"/>
                </a:solidFill>
                <a:latin typeface="Arial" panose="020B0604020202020204" pitchFamily="34" charset="0"/>
                <a:ea typeface="黑体" panose="02010609060101010101" pitchFamily="2" charset="-122"/>
              </a:rPr>
              <a:t>   “</a:t>
            </a:r>
            <a:r>
              <a:rPr lang="zh-CN" altLang="en-US" sz="2800" b="1" dirty="0">
                <a:solidFill>
                  <a:srgbClr val="FF0000"/>
                </a:solidFill>
                <a:latin typeface="Arial" panose="020B0604020202020204" pitchFamily="34" charset="0"/>
                <a:ea typeface="黑体" panose="02010609060101010101" pitchFamily="2" charset="-122"/>
              </a:rPr>
              <a:t>自由、平等、公正、法治”，是对美好社会的生动表述，也是从社会层面对社会主义核心价值观基本理念的凝练。它反映了中国特色社会主义的基本属性，是我们党矢志不渝、长期实践的核心价值理念。 </a:t>
            </a:r>
          </a:p>
          <a:p>
            <a:r>
              <a:rPr lang="zh-CN" altLang="en-US" sz="2800" b="1" dirty="0">
                <a:solidFill>
                  <a:srgbClr val="FF0000"/>
                </a:solidFill>
                <a:latin typeface="Arial" panose="020B0604020202020204" pitchFamily="34" charset="0"/>
                <a:ea typeface="黑体" panose="02010609060101010101" pitchFamily="2" charset="-122"/>
              </a:rPr>
              <a:t>                       </a:t>
            </a:r>
          </a:p>
          <a:p>
            <a:endParaRPr lang="zh-CN" altLang="en-US" sz="2800" b="1" dirty="0">
              <a:solidFill>
                <a:srgbClr val="FF0000"/>
              </a:solidFill>
              <a:latin typeface="Arial" panose="020B0604020202020204" pitchFamily="34" charset="0"/>
              <a:ea typeface="黑体" panose="02010609060101010101" pitchFamily="2" charset="-122"/>
            </a:endParaRPr>
          </a:p>
          <a:p>
            <a:endParaRPr lang="zh-CN" altLang="en-US" sz="2800" b="1" dirty="0">
              <a:solidFill>
                <a:srgbClr val="FF0000"/>
              </a:solidFill>
              <a:latin typeface="Arial" panose="020B0604020202020204" pitchFamily="34" charset="0"/>
              <a:ea typeface="黑体" panose="02010609060101010101" pitchFamily="2" charset="-122"/>
            </a:endParaRPr>
          </a:p>
          <a:p>
            <a:endParaRPr lang="en-US" altLang="zh-CN" sz="2800" b="1" dirty="0">
              <a:solidFill>
                <a:srgbClr val="FF0000"/>
              </a:solidFill>
              <a:latin typeface="Arial" panose="020B0604020202020204" pitchFamily="34" charset="0"/>
              <a:ea typeface="黑体" panose="0201060906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cc5926a-6e23-4880-bb1f-e76dda9694df"/>
          <p:cNvPicPr>
            <a:picLocks noChangeAspect="1"/>
          </p:cNvPicPr>
          <p:nvPr/>
        </p:nvPicPr>
        <p:blipFill>
          <a:blip r:embed="rId2"/>
          <a:stretch>
            <a:fillRect/>
          </a:stretch>
        </p:blipFill>
        <p:spPr>
          <a:xfrm rot="1252796">
            <a:off x="7924800" y="4114800"/>
            <a:ext cx="1600200" cy="1981200"/>
          </a:xfrm>
          <a:prstGeom prst="rect">
            <a:avLst/>
          </a:prstGeom>
          <a:noFill/>
          <a:ln w="9525">
            <a:noFill/>
          </a:ln>
        </p:spPr>
      </p:pic>
      <p:pic>
        <p:nvPicPr>
          <p:cNvPr id="32771" name="Picture 3" descr="QQ截图20130925225549"/>
          <p:cNvPicPr>
            <a:picLocks noChangeAspect="1"/>
          </p:cNvPicPr>
          <p:nvPr/>
        </p:nvPicPr>
        <p:blipFill>
          <a:blip r:embed="rId3"/>
          <a:stretch>
            <a:fillRect/>
          </a:stretch>
        </p:blipFill>
        <p:spPr>
          <a:xfrm rot="-1278046">
            <a:off x="6019800" y="3886200"/>
            <a:ext cx="1652588" cy="2438400"/>
          </a:xfrm>
          <a:prstGeom prst="rect">
            <a:avLst/>
          </a:prstGeom>
          <a:noFill/>
          <a:ln w="9525">
            <a:noFill/>
          </a:ln>
        </p:spPr>
      </p:pic>
      <p:pic>
        <p:nvPicPr>
          <p:cNvPr id="32772" name="Picture 4" descr="pic_01"/>
          <p:cNvPicPr>
            <a:picLocks noGrp="1" noChangeAspect="1"/>
          </p:cNvPicPr>
          <p:nvPr>
            <p:ph type="title"/>
          </p:nvPr>
        </p:nvPicPr>
        <p:blipFill>
          <a:blip r:embed="rId4"/>
          <a:srcRect/>
          <a:stretch>
            <a:fillRect/>
          </a:stretch>
        </p:blipFill>
        <p:spPr>
          <a:xfrm>
            <a:off x="1524000" y="0"/>
            <a:ext cx="9144000" cy="762000"/>
          </a:xfrm>
        </p:spPr>
      </p:pic>
      <p:sp>
        <p:nvSpPr>
          <p:cNvPr id="32773" name="Rectangle 5"/>
          <p:cNvSpPr/>
          <p:nvPr/>
        </p:nvSpPr>
        <p:spPr>
          <a:xfrm>
            <a:off x="1752600" y="1295400"/>
            <a:ext cx="8534400" cy="3969385"/>
          </a:xfrm>
          <a:prstGeom prst="rect">
            <a:avLst/>
          </a:prstGeom>
          <a:noFill/>
          <a:ln w="9525">
            <a:noFill/>
          </a:ln>
        </p:spPr>
        <p:txBody>
          <a:bodyPr>
            <a:spAutoFit/>
          </a:bodyPr>
          <a:lstStyle/>
          <a:p>
            <a:r>
              <a:rPr lang="en-US" altLang="zh-CN" sz="2800" b="1" dirty="0">
                <a:solidFill>
                  <a:srgbClr val="FF0000"/>
                </a:solidFill>
                <a:latin typeface="Arial" panose="020B0604020202020204" pitchFamily="34" charset="0"/>
                <a:ea typeface="黑体" panose="02010609060101010101" pitchFamily="2" charset="-122"/>
              </a:rPr>
              <a:t>     “</a:t>
            </a:r>
            <a:r>
              <a:rPr lang="zh-CN" altLang="en-US" sz="2800" b="1" dirty="0">
                <a:solidFill>
                  <a:srgbClr val="FF0000"/>
                </a:solidFill>
                <a:latin typeface="Arial" panose="020B0604020202020204" pitchFamily="34" charset="0"/>
                <a:ea typeface="黑体" panose="02010609060101010101" pitchFamily="2" charset="-122"/>
              </a:rPr>
              <a:t>爱国、敬业、诚信、友善”，是公民基本道德规范，是从个人行为层面对社会主义核心价值观基本理念的凝练。它覆盖社会道德生活的各个领域，是公民必须恪守的基本道德准则，也是评价公民道德行为选择的基本价值标准。 </a:t>
            </a:r>
          </a:p>
          <a:p>
            <a:r>
              <a:rPr lang="zh-CN" altLang="en-US" sz="2800" b="1" dirty="0">
                <a:solidFill>
                  <a:srgbClr val="FF0000"/>
                </a:solidFill>
                <a:latin typeface="Arial" panose="020B0604020202020204" pitchFamily="34" charset="0"/>
                <a:ea typeface="黑体" panose="02010609060101010101" pitchFamily="2" charset="-122"/>
              </a:rPr>
              <a:t>                       </a:t>
            </a:r>
          </a:p>
          <a:p>
            <a:endParaRPr lang="zh-CN" altLang="en-US" sz="2800" b="1" dirty="0">
              <a:solidFill>
                <a:srgbClr val="FF0000"/>
              </a:solidFill>
              <a:latin typeface="Arial" panose="020B0604020202020204" pitchFamily="34" charset="0"/>
              <a:ea typeface="黑体" panose="02010609060101010101" pitchFamily="2" charset="-122"/>
            </a:endParaRPr>
          </a:p>
          <a:p>
            <a:endParaRPr lang="zh-CN" altLang="en-US" sz="2800" b="1" dirty="0">
              <a:solidFill>
                <a:srgbClr val="FF0000"/>
              </a:solidFill>
              <a:latin typeface="Arial" panose="020B0604020202020204" pitchFamily="34" charset="0"/>
              <a:ea typeface="黑体" panose="02010609060101010101" pitchFamily="2" charset="-122"/>
            </a:endParaRPr>
          </a:p>
          <a:p>
            <a:endParaRPr lang="en-US" altLang="zh-CN" sz="2800" b="1" dirty="0">
              <a:solidFill>
                <a:srgbClr val="FF0000"/>
              </a:solidFill>
              <a:latin typeface="Arial" panose="020B0604020202020204" pitchFamily="34" charset="0"/>
              <a:ea typeface="黑体" panose="0201060906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pic_01"/>
          <p:cNvPicPr>
            <a:picLocks noGrp="1" noChangeAspect="1"/>
          </p:cNvPicPr>
          <p:nvPr>
            <p:ph type="title"/>
          </p:nvPr>
        </p:nvPicPr>
        <p:blipFill>
          <a:blip r:embed="rId2"/>
          <a:srcRect/>
          <a:stretch>
            <a:fillRect/>
          </a:stretch>
        </p:blipFill>
        <p:spPr>
          <a:xfrm>
            <a:off x="1524000" y="0"/>
            <a:ext cx="9144000" cy="609600"/>
          </a:xfrm>
        </p:spPr>
      </p:pic>
      <p:sp>
        <p:nvSpPr>
          <p:cNvPr id="106499" name="Rectangle 3"/>
          <p:cNvSpPr>
            <a:spLocks noRot="1" noChangeArrowheads="1"/>
          </p:cNvSpPr>
          <p:nvPr/>
        </p:nvSpPr>
        <p:spPr bwMode="auto">
          <a:xfrm>
            <a:off x="1752600" y="914400"/>
            <a:ext cx="8534400" cy="914400"/>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chemeClr val="tx2"/>
                </a:solidFill>
                <a:effectLst/>
                <a:uLnTx/>
                <a:uFillTx/>
                <a:latin typeface="Arial" panose="020B0604020202020204" pitchFamily="34" charset="0"/>
                <a:ea typeface="隶书" panose="02010509060101010101" pitchFamily="49" charset="-122"/>
                <a:cs typeface="+mn-cs"/>
              </a:rPr>
              <a:t/>
            </a:r>
            <a:br>
              <a:rPr kumimoji="0" lang="en-US" altLang="zh-CN" sz="3600" b="1" i="0" u="none" strike="noStrike" kern="1200" cap="none" spc="0" normalizeH="0" baseline="0" noProof="0" dirty="0">
                <a:ln>
                  <a:noFill/>
                </a:ln>
                <a:solidFill>
                  <a:schemeClr val="tx2"/>
                </a:solidFill>
                <a:effectLst/>
                <a:uLnTx/>
                <a:uFillTx/>
                <a:latin typeface="Arial" panose="020B0604020202020204" pitchFamily="34" charset="0"/>
                <a:ea typeface="隶书" panose="02010509060101010101" pitchFamily="49" charset="-122"/>
                <a:cs typeface="+mn-cs"/>
              </a:rPr>
            </a:br>
            <a:r>
              <a:rPr kumimoji="0" lang="zh-CN" altLang="zh-CN" sz="32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关于弘扬培育社会主义核心价值观</a:t>
            </a:r>
            <a:r>
              <a:rPr kumimoji="0" lang="zh-CN" altLang="en-US" sz="3600" b="0" i="0" u="none" strike="noStrike" kern="1200" cap="none" spc="0" normalizeH="0" baseline="0" noProof="0" dirty="0">
                <a:ln>
                  <a:noFill/>
                </a:ln>
                <a:solidFill>
                  <a:srgbClr val="CC0000"/>
                </a:solidFill>
                <a:effectLst/>
                <a:uLnTx/>
                <a:uFillTx/>
                <a:latin typeface="Arial" panose="020B0604020202020204" pitchFamily="34" charset="0"/>
                <a:ea typeface="隶书" panose="02010509060101010101" pitchFamily="49" charset="-122"/>
                <a:cs typeface="+mn-cs"/>
              </a:rPr>
              <a:t/>
            </a:r>
            <a:br>
              <a:rPr kumimoji="0" lang="zh-CN" altLang="en-US" sz="3600" b="0" i="0" u="none" strike="noStrike" kern="1200" cap="none" spc="0" normalizeH="0" baseline="0" noProof="0" dirty="0">
                <a:ln>
                  <a:noFill/>
                </a:ln>
                <a:solidFill>
                  <a:srgbClr val="CC0000"/>
                </a:solidFill>
                <a:effectLst/>
                <a:uLnTx/>
                <a:uFillTx/>
                <a:latin typeface="Arial" panose="020B0604020202020204" pitchFamily="34" charset="0"/>
                <a:ea typeface="隶书" panose="02010509060101010101" pitchFamily="49" charset="-122"/>
                <a:cs typeface="+mn-cs"/>
              </a:rPr>
            </a:br>
            <a:endParaRPr kumimoji="0" lang="zh-CN" altLang="en-US" sz="3600" b="0" i="0" u="none" strike="noStrike" kern="1200" cap="none" spc="0" normalizeH="0" baseline="0" noProof="0" dirty="0">
              <a:ln>
                <a:noFill/>
              </a:ln>
              <a:solidFill>
                <a:srgbClr val="CC0000"/>
              </a:solidFill>
              <a:effectLst/>
              <a:uLnTx/>
              <a:uFillTx/>
              <a:latin typeface="Arial" panose="020B0604020202020204" pitchFamily="34" charset="0"/>
              <a:ea typeface="隶书" panose="02010509060101010101" pitchFamily="49" charset="-122"/>
              <a:cs typeface="+mn-cs"/>
            </a:endParaRPr>
          </a:p>
        </p:txBody>
      </p:sp>
      <p:sp>
        <p:nvSpPr>
          <p:cNvPr id="106501" name="Rectangle 5"/>
          <p:cNvSpPr>
            <a:spLocks noGrp="1"/>
          </p:cNvSpPr>
          <p:nvPr>
            <p:ph idx="1"/>
          </p:nvPr>
        </p:nvSpPr>
        <p:spPr>
          <a:xfrm>
            <a:off x="2133600" y="1905000"/>
            <a:ext cx="7848600" cy="4267200"/>
          </a:xfrm>
        </p:spPr>
        <p:txBody>
          <a:bodyPr vert="horz" wrap="square" lIns="91440" tIns="45720" rIns="91440" bIns="45720" anchor="t"/>
          <a:lstStyle/>
          <a:p>
            <a:pPr marL="0" indent="0" eaLnBrk="1" hangingPunct="1">
              <a:spcBef>
                <a:spcPts val="600"/>
              </a:spcBef>
              <a:spcAft>
                <a:spcPts val="600"/>
              </a:spcAft>
              <a:buNone/>
            </a:pPr>
            <a:r>
              <a:rPr lang="zh-CN" altLang="en-US" sz="2400" b="1" dirty="0">
                <a:solidFill>
                  <a:srgbClr val="FF0000"/>
                </a:solidFill>
                <a:latin typeface="华文新魏" panose="02010800040101010101" pitchFamily="2" charset="-122"/>
                <a:ea typeface="华文新魏" panose="02010800040101010101" pitchFamily="2" charset="-122"/>
              </a:rPr>
              <a:t>主要观点：</a:t>
            </a:r>
          </a:p>
          <a:p>
            <a:pPr marL="0" indent="0" eaLnBrk="1" hangingPunct="1">
              <a:lnSpc>
                <a:spcPct val="130000"/>
              </a:lnSpc>
              <a:spcBef>
                <a:spcPts val="600"/>
              </a:spcBef>
              <a:spcAft>
                <a:spcPts val="600"/>
              </a:spcAft>
              <a:buNone/>
            </a:pPr>
            <a:r>
              <a:rPr lang="zh-CN" altLang="en-US" sz="1800" b="1" dirty="0">
                <a:solidFill>
                  <a:srgbClr val="000000"/>
                </a:solidFill>
                <a:latin typeface="楷体_GB2312" pitchFamily="49" charset="-122"/>
                <a:ea typeface="楷体_GB2312" pitchFamily="49" charset="-122"/>
              </a:rPr>
              <a:t>  </a:t>
            </a:r>
            <a:r>
              <a:rPr lang="en-US" altLang="zh-CN" sz="1800" b="1" dirty="0">
                <a:solidFill>
                  <a:srgbClr val="FF0000"/>
                </a:solidFill>
                <a:latin typeface="华文新魏" panose="02010800040101010101" pitchFamily="2" charset="-122"/>
                <a:ea typeface="华文新魏" panose="02010800040101010101" pitchFamily="2" charset="-122"/>
              </a:rPr>
              <a:t> 1.</a:t>
            </a:r>
            <a:r>
              <a:rPr lang="zh-CN" altLang="en-US" sz="1800" b="1" dirty="0">
                <a:solidFill>
                  <a:srgbClr val="FF0000"/>
                </a:solidFill>
                <a:latin typeface="华文新魏" panose="02010800040101010101" pitchFamily="2" charset="-122"/>
                <a:ea typeface="华文新魏" panose="02010800040101010101" pitchFamily="2" charset="-122"/>
              </a:rPr>
              <a:t>地位作用：</a:t>
            </a:r>
            <a:r>
              <a:rPr lang="zh-CN" altLang="en-US" sz="1800" b="1" dirty="0">
                <a:solidFill>
                  <a:srgbClr val="000000"/>
                </a:solidFill>
                <a:latin typeface="楷体_GB2312" pitchFamily="49" charset="-122"/>
                <a:ea typeface="楷体_GB2312" pitchFamily="49" charset="-122"/>
              </a:rPr>
              <a:t>  </a:t>
            </a:r>
            <a:endParaRPr lang="en-US" altLang="zh-CN" sz="1800" b="1" dirty="0">
              <a:solidFill>
                <a:srgbClr val="000000"/>
              </a:solidFill>
              <a:latin typeface="楷体_GB2312" pitchFamily="49" charset="-122"/>
              <a:ea typeface="楷体_GB2312" pitchFamily="49" charset="-122"/>
            </a:endParaRPr>
          </a:p>
          <a:p>
            <a:pPr marL="0" indent="0" eaLnBrk="1" hangingPunct="1">
              <a:lnSpc>
                <a:spcPct val="130000"/>
              </a:lnSpc>
              <a:spcBef>
                <a:spcPts val="600"/>
              </a:spcBef>
              <a:spcAft>
                <a:spcPts val="600"/>
              </a:spcAft>
              <a:buNone/>
            </a:pPr>
            <a:r>
              <a:rPr lang="zh-CN" altLang="en-US" sz="1800" b="1" dirty="0">
                <a:solidFill>
                  <a:srgbClr val="000000"/>
                </a:solidFill>
                <a:latin typeface="楷体_GB2312" pitchFamily="49" charset="-122"/>
                <a:ea typeface="楷体_GB2312" pitchFamily="49" charset="-122"/>
              </a:rPr>
              <a:t>    核心价值观是文化软实力的灵魂、文化软实力建设的重点。这是决定文化性质和方向的最深层次要素。一个国家的文化软实力，从根本上说，取决于其核心价值观的生命力、凝聚力、感召力。培育和弘扬核心价值观，有效整合社会意识，是社会系统得以正常运转、社会秩序得以有效维护的重要途径，也是国家治理体系和治理能力的重要方面。历史和现实都表明，构建具有强大感召力的核心价值观，关系社会和谐稳定，关系国家长治久安。</a:t>
            </a:r>
          </a:p>
          <a:p>
            <a:pPr marL="0" indent="0" algn="r" eaLnBrk="1" hangingPunct="1">
              <a:lnSpc>
                <a:spcPct val="90000"/>
              </a:lnSpc>
              <a:spcBef>
                <a:spcPts val="600"/>
              </a:spcBef>
              <a:spcAft>
                <a:spcPts val="600"/>
              </a:spcAft>
              <a:buNone/>
            </a:pPr>
            <a:r>
              <a:rPr lang="en-US" altLang="zh-CN" sz="1800" b="1" dirty="0">
                <a:solidFill>
                  <a:srgbClr val="205867"/>
                </a:solidFill>
                <a:latin typeface="微软雅黑" panose="020B0503020204020204" pitchFamily="34" charset="-122"/>
                <a:ea typeface="楷体_GB2312" pitchFamily="49" charset="-122"/>
              </a:rPr>
              <a:t>——</a:t>
            </a:r>
            <a:r>
              <a:rPr lang="en-US" altLang="zh-CN" sz="1800" b="1" dirty="0">
                <a:solidFill>
                  <a:srgbClr val="205867"/>
                </a:solidFill>
                <a:latin typeface="楷体_GB2312" pitchFamily="49" charset="-122"/>
                <a:ea typeface="楷体_GB2312" pitchFamily="49" charset="-122"/>
              </a:rPr>
              <a:t>2013</a:t>
            </a:r>
            <a:r>
              <a:rPr lang="zh-CN" altLang="en-US" sz="1800" b="1" dirty="0">
                <a:solidFill>
                  <a:srgbClr val="205867"/>
                </a:solidFill>
                <a:latin typeface="楷体_GB2312" pitchFamily="49" charset="-122"/>
                <a:ea typeface="楷体_GB2312" pitchFamily="49" charset="-122"/>
              </a:rPr>
              <a:t>年</a:t>
            </a:r>
            <a:r>
              <a:rPr lang="en-US" altLang="zh-CN" sz="1800" b="1" dirty="0">
                <a:solidFill>
                  <a:srgbClr val="205867"/>
                </a:solidFill>
                <a:latin typeface="楷体_GB2312" pitchFamily="49" charset="-122"/>
                <a:ea typeface="楷体_GB2312" pitchFamily="49" charset="-122"/>
              </a:rPr>
              <a:t>2</a:t>
            </a:r>
            <a:r>
              <a:rPr lang="zh-CN" altLang="en-US" sz="1800" b="1" dirty="0">
                <a:solidFill>
                  <a:srgbClr val="205867"/>
                </a:solidFill>
                <a:latin typeface="楷体_GB2312" pitchFamily="49" charset="-122"/>
                <a:ea typeface="楷体_GB2312" pitchFamily="49" charset="-122"/>
              </a:rPr>
              <a:t>月</a:t>
            </a:r>
            <a:r>
              <a:rPr lang="en-US" altLang="zh-CN" sz="1800" b="1" dirty="0">
                <a:solidFill>
                  <a:srgbClr val="205867"/>
                </a:solidFill>
                <a:latin typeface="楷体_GB2312" pitchFamily="49" charset="-122"/>
                <a:ea typeface="楷体_GB2312" pitchFamily="49" charset="-122"/>
              </a:rPr>
              <a:t>24</a:t>
            </a:r>
            <a:r>
              <a:rPr lang="zh-CN" altLang="en-US" sz="1800" b="1" dirty="0">
                <a:solidFill>
                  <a:srgbClr val="205867"/>
                </a:solidFill>
                <a:latin typeface="楷体_GB2312" pitchFamily="49" charset="-122"/>
                <a:ea typeface="楷体_GB2312" pitchFamily="49" charset="-122"/>
              </a:rPr>
              <a:t>日主持政治局第十三次集体学习时的讲话</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501">
                                            <p:txEl>
                                              <p:pRg st="0" end="0"/>
                                            </p:txEl>
                                          </p:spTgt>
                                        </p:tgtEl>
                                        <p:attrNameLst>
                                          <p:attrName>style.visibility</p:attrName>
                                        </p:attrNameLst>
                                      </p:cBhvr>
                                      <p:to>
                                        <p:strVal val="visible"/>
                                      </p:to>
                                    </p:set>
                                    <p:animEffect transition="in" filter="blinds(horizontal)">
                                      <p:cBhvr>
                                        <p:cTn id="7" dur="500"/>
                                        <p:tgtEl>
                                          <p:spTgt spid="1065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descr="蓝色面巾纸"/>
          <p:cNvSpPr>
            <a:spLocks noChangeArrowheads="1"/>
          </p:cNvSpPr>
          <p:nvPr/>
        </p:nvSpPr>
        <p:spPr bwMode="auto">
          <a:xfrm>
            <a:off x="0" y="2590800"/>
            <a:ext cx="12192000" cy="2286000"/>
          </a:xfrm>
          <a:prstGeom prst="rect">
            <a:avLst/>
          </a:prstGeom>
          <a:blipFill dpi="0" rotWithShape="1">
            <a:blip r:embed="rId2"/>
            <a:srcRect/>
            <a:tile tx="0" ty="0" sx="100000" sy="100000" flip="none" algn="tl"/>
          </a:blipFill>
          <a:ln w="9525">
            <a:noFill/>
            <a:miter lim="800000"/>
            <a:headEnd/>
            <a:tailEnd/>
          </a:ln>
        </p:spPr>
        <p:txBody>
          <a:bodyPr/>
          <a:lstStyle/>
          <a:p>
            <a:pPr marL="342900" indent="-342900">
              <a:spcBef>
                <a:spcPct val="20000"/>
              </a:spcBef>
            </a:pPr>
            <a:r>
              <a:rPr lang="en-US" altLang="zh-CN" sz="4800" b="1">
                <a:solidFill>
                  <a:srgbClr val="FF0000"/>
                </a:solidFill>
                <a:ea typeface="楷体_GB2312" pitchFamily="49" charset="-122"/>
              </a:rPr>
              <a:t>  </a:t>
            </a:r>
          </a:p>
          <a:p>
            <a:pPr marL="342900" indent="-342900" algn="ctr">
              <a:spcBef>
                <a:spcPct val="20000"/>
              </a:spcBef>
            </a:pPr>
            <a:endParaRPr lang="en-US" altLang="zh-CN" sz="4800" b="1">
              <a:solidFill>
                <a:srgbClr val="FF0000"/>
              </a:solidFill>
              <a:ea typeface="楷体_GB2312" pitchFamily="49" charset="-122"/>
            </a:endParaRPr>
          </a:p>
        </p:txBody>
      </p:sp>
      <p:sp>
        <p:nvSpPr>
          <p:cNvPr id="4099" name="Rectangle 3"/>
          <p:cNvSpPr>
            <a:spLocks noGrp="1" noChangeArrowheads="1"/>
          </p:cNvSpPr>
          <p:nvPr>
            <p:ph type="body" idx="1"/>
          </p:nvPr>
        </p:nvSpPr>
        <p:spPr>
          <a:xfrm>
            <a:off x="1422400" y="1219200"/>
            <a:ext cx="10058400" cy="914400"/>
          </a:xfrm>
          <a:solidFill>
            <a:schemeClr val="bg1"/>
          </a:solidFill>
        </p:spPr>
        <p:txBody>
          <a:bodyPr/>
          <a:lstStyle/>
          <a:p>
            <a:pPr algn="ctr" eaLnBrk="1" hangingPunct="1">
              <a:buFontTx/>
              <a:buNone/>
            </a:pPr>
            <a:r>
              <a:rPr lang="en-US" altLang="zh-CN" sz="4800" b="1" smtClean="0">
                <a:solidFill>
                  <a:srgbClr val="FF0000"/>
                </a:solidFill>
                <a:ea typeface="楷体_GB2312" pitchFamily="49" charset="-122"/>
              </a:rPr>
              <a:t>  </a:t>
            </a:r>
            <a:r>
              <a:rPr lang="zh-CN" altLang="en-US" sz="4800" b="1" smtClean="0">
                <a:solidFill>
                  <a:srgbClr val="FF0000"/>
                </a:solidFill>
                <a:ea typeface="楷体_GB2312" pitchFamily="49" charset="-122"/>
              </a:rPr>
              <a:t>思想道德修养与法律基础</a:t>
            </a:r>
          </a:p>
        </p:txBody>
      </p:sp>
      <p:pic>
        <p:nvPicPr>
          <p:cNvPr id="4100" name="Picture 4" descr="pic_01"/>
          <p:cNvPicPr>
            <a:picLocks noChangeAspect="1" noChangeArrowheads="1"/>
          </p:cNvPicPr>
          <p:nvPr>
            <p:ph type="title"/>
          </p:nvPr>
        </p:nvPicPr>
        <p:blipFill>
          <a:blip r:embed="rId3"/>
          <a:srcRect/>
          <a:stretch>
            <a:fillRect/>
          </a:stretch>
        </p:blipFill>
        <p:spPr>
          <a:xfrm>
            <a:off x="0" y="0"/>
            <a:ext cx="12192000" cy="609600"/>
          </a:xfrm>
          <a:noFill/>
        </p:spPr>
      </p:pic>
      <p:pic>
        <p:nvPicPr>
          <p:cNvPr id="4101" name="Picture 6"/>
          <p:cNvPicPr>
            <a:picLocks noChangeAspect="1" noChangeArrowheads="1"/>
          </p:cNvPicPr>
          <p:nvPr/>
        </p:nvPicPr>
        <p:blipFill>
          <a:blip r:embed="rId4"/>
          <a:srcRect/>
          <a:stretch>
            <a:fillRect/>
          </a:stretch>
        </p:blipFill>
        <p:spPr bwMode="auto">
          <a:xfrm>
            <a:off x="1828800" y="2205318"/>
            <a:ext cx="9652000" cy="2938182"/>
          </a:xfrm>
          <a:prstGeom prst="rect">
            <a:avLst/>
          </a:prstGeom>
          <a:noFill/>
          <a:ln w="9525">
            <a:noFill/>
            <a:miter lim="800000"/>
            <a:headEnd/>
            <a:tailEnd/>
          </a:ln>
        </p:spPr>
      </p:pic>
      <p:sp>
        <p:nvSpPr>
          <p:cNvPr id="4102" name="TextBox 5"/>
          <p:cNvSpPr txBox="1">
            <a:spLocks noChangeArrowheads="1"/>
          </p:cNvSpPr>
          <p:nvPr/>
        </p:nvSpPr>
        <p:spPr bwMode="auto">
          <a:xfrm>
            <a:off x="7518400" y="5943600"/>
            <a:ext cx="3454400" cy="369888"/>
          </a:xfrm>
          <a:prstGeom prst="rect">
            <a:avLst/>
          </a:prstGeom>
          <a:noFill/>
          <a:ln w="9525">
            <a:noFill/>
            <a:miter lim="800000"/>
            <a:headEnd/>
            <a:tailEnd/>
          </a:ln>
        </p:spPr>
        <p:txBody>
          <a:bodyPr>
            <a:spAutoFit/>
          </a:bodyPr>
          <a:lstStyle/>
          <a:p>
            <a:endParaRPr lang="zh-CN" altLang="en-US"/>
          </a:p>
        </p:txBody>
      </p:sp>
      <p:sp>
        <p:nvSpPr>
          <p:cNvPr id="7" name="矩形 6"/>
          <p:cNvSpPr/>
          <p:nvPr/>
        </p:nvSpPr>
        <p:spPr>
          <a:xfrm>
            <a:off x="871065" y="5105401"/>
            <a:ext cx="10449871" cy="954107"/>
          </a:xfrm>
          <a:prstGeom prst="rect">
            <a:avLst/>
          </a:prstGeom>
          <a:noFill/>
        </p:spPr>
        <p:txBody>
          <a:bodyPr>
            <a:spAutoFit/>
          </a:bodyPr>
          <a:lstStyle/>
          <a:p>
            <a:pPr algn="ctr">
              <a:defRPr/>
            </a:pPr>
            <a:r>
              <a:rPr lang="zh-CN" altLang="en-US" sz="2800" b="1" dirty="0">
                <a:ln w="12700">
                  <a:solidFill>
                    <a:schemeClr val="tx2">
                      <a:satMod val="155000"/>
                    </a:schemeClr>
                  </a:solidFill>
                  <a:prstDash val="solid"/>
                </a:ln>
                <a:solidFill>
                  <a:srgbClr val="0070C0"/>
                </a:solidFill>
                <a:effectLst>
                  <a:outerShdw blurRad="41275" dist="20320" dir="1800000" algn="tl" rotWithShape="0">
                    <a:srgbClr val="000000">
                      <a:alpha val="40000"/>
                    </a:srgbClr>
                  </a:outerShdw>
                </a:effectLst>
              </a:rPr>
              <a:t>陈琳瑛 </a:t>
            </a:r>
            <a:r>
              <a:rPr lang="en-US" altLang="zh-CN" sz="2800" b="1" dirty="0">
                <a:ln w="12700">
                  <a:solidFill>
                    <a:schemeClr val="tx2">
                      <a:satMod val="155000"/>
                    </a:schemeClr>
                  </a:solidFill>
                  <a:prstDash val="solid"/>
                </a:ln>
                <a:solidFill>
                  <a:srgbClr val="0070C0"/>
                </a:solidFill>
                <a:effectLst>
                  <a:outerShdw blurRad="41275" dist="20320" dir="1800000" algn="tl" rotWithShape="0">
                    <a:srgbClr val="000000">
                      <a:alpha val="40000"/>
                    </a:srgbClr>
                  </a:outerShdw>
                </a:effectLst>
              </a:rPr>
              <a:t>13986051455</a:t>
            </a:r>
          </a:p>
          <a:p>
            <a:pPr algn="ctr">
              <a:defRPr/>
            </a:pPr>
            <a:r>
              <a:rPr lang="en-US" altLang="zh-CN" sz="2800" b="1" dirty="0">
                <a:ln w="12700">
                  <a:solidFill>
                    <a:schemeClr val="tx2">
                      <a:satMod val="155000"/>
                    </a:schemeClr>
                  </a:solidFill>
                  <a:prstDash val="solid"/>
                </a:ln>
                <a:solidFill>
                  <a:srgbClr val="0070C0"/>
                </a:solidFill>
                <a:effectLst>
                  <a:outerShdw blurRad="41275" dist="20320" dir="1800000" algn="tl" rotWithShape="0">
                    <a:srgbClr val="000000">
                      <a:alpha val="40000"/>
                    </a:srgbClr>
                  </a:outerShdw>
                </a:effectLst>
              </a:rPr>
              <a:t>1452590436@qq.com</a:t>
            </a:r>
            <a:endParaRPr lang="zh-CN" altLang="en-US" sz="2800" b="1" dirty="0">
              <a:ln w="12700">
                <a:solidFill>
                  <a:schemeClr val="tx2">
                    <a:satMod val="155000"/>
                  </a:schemeClr>
                </a:solidFill>
                <a:prstDash val="solid"/>
              </a:ln>
              <a:solidFill>
                <a:srgbClr val="0070C0"/>
              </a:solidFill>
              <a:effectLst>
                <a:outerShdw blurRad="41275" dist="20320" dir="1800000" algn="tl" rotWithShape="0">
                  <a:srgbClr val="000000">
                    <a:alpha val="40000"/>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p:cNvSpPr>
            <a:spLocks noGrp="1"/>
          </p:cNvSpPr>
          <p:nvPr>
            <p:ph idx="1"/>
          </p:nvPr>
        </p:nvSpPr>
        <p:spPr>
          <a:xfrm>
            <a:off x="1981200" y="1219200"/>
            <a:ext cx="8229600" cy="4525963"/>
          </a:xfrm>
        </p:spPr>
        <p:txBody>
          <a:bodyPr vert="horz" wrap="square" lIns="91440" tIns="45720" rIns="91440" bIns="45720" anchor="t"/>
          <a:lstStyle/>
          <a:p>
            <a:pPr eaLnBrk="1" hangingPunct="1">
              <a:buNone/>
            </a:pPr>
            <a:r>
              <a:rPr lang="en-US" altLang="zh-CN" b="1" dirty="0">
                <a:solidFill>
                  <a:srgbClr val="FF0000"/>
                </a:solidFill>
                <a:latin typeface="华文新魏" panose="02010800040101010101" pitchFamily="2" charset="-122"/>
                <a:ea typeface="华文新魏" panose="02010800040101010101" pitchFamily="2" charset="-122"/>
              </a:rPr>
              <a:t>2</a:t>
            </a:r>
            <a:r>
              <a:rPr lang="zh-CN" altLang="en-US" b="1" dirty="0">
                <a:solidFill>
                  <a:srgbClr val="FF0000"/>
                </a:solidFill>
                <a:latin typeface="华文新魏" panose="02010800040101010101" pitchFamily="2" charset="-122"/>
                <a:ea typeface="华文新魏" panose="02010800040101010101" pitchFamily="2" charset="-122"/>
              </a:rPr>
              <a:t>、理论特征：</a:t>
            </a:r>
          </a:p>
          <a:p>
            <a:pPr eaLnBrk="1" hangingPunct="1">
              <a:lnSpc>
                <a:spcPct val="130000"/>
              </a:lnSpc>
              <a:buNone/>
            </a:pPr>
            <a:r>
              <a:rPr lang="zh-CN" altLang="en-US" b="1" dirty="0">
                <a:solidFill>
                  <a:srgbClr val="000000"/>
                </a:solidFill>
                <a:latin typeface="楷体_GB2312" pitchFamily="49" charset="-122"/>
                <a:ea typeface="楷体_GB2312" pitchFamily="49" charset="-122"/>
              </a:rPr>
              <a:t>    我们提出的社会主义核心价值观，把涉及国家、社会、公民的价值要求融为一体，既体现了社会主义本质要求，继承了中华优秀传统文化，也吸收了世界文明有益成果，体现了时代精神。</a:t>
            </a:r>
            <a:endParaRPr lang="en-US" altLang="zh-CN" b="1" dirty="0">
              <a:solidFill>
                <a:srgbClr val="000000"/>
              </a:solidFill>
              <a:latin typeface="楷体_GB2312" pitchFamily="49" charset="-122"/>
              <a:ea typeface="楷体_GB2312" pitchFamily="49" charset="-122"/>
            </a:endParaRPr>
          </a:p>
          <a:p>
            <a:pPr eaLnBrk="1" hangingPunct="1">
              <a:lnSpc>
                <a:spcPct val="130000"/>
              </a:lnSpc>
              <a:buNone/>
            </a:pPr>
            <a:r>
              <a:rPr lang="en-US" altLang="zh-CN" sz="2000" b="1" dirty="0">
                <a:solidFill>
                  <a:srgbClr val="000000"/>
                </a:solidFill>
                <a:latin typeface="微软雅黑" panose="020B0503020204020204" pitchFamily="34" charset="-122"/>
                <a:ea typeface="楷体_GB2312" pitchFamily="49" charset="-122"/>
              </a:rPr>
              <a:t>        </a:t>
            </a:r>
            <a:r>
              <a:rPr lang="en-US" altLang="zh-CN" sz="2000" b="1" dirty="0">
                <a:solidFill>
                  <a:srgbClr val="205867"/>
                </a:solidFill>
                <a:latin typeface="微软雅黑" panose="020B0503020204020204" pitchFamily="34" charset="-122"/>
                <a:ea typeface="楷体_GB2312" pitchFamily="49" charset="-122"/>
              </a:rPr>
              <a:t>——</a:t>
            </a:r>
            <a:r>
              <a:rPr lang="zh-CN" altLang="en-US" sz="2000" b="1" dirty="0">
                <a:solidFill>
                  <a:srgbClr val="205867"/>
                </a:solidFill>
                <a:latin typeface="微软雅黑" panose="020B0503020204020204" pitchFamily="34" charset="-122"/>
                <a:ea typeface="楷体_GB2312" pitchFamily="49" charset="-122"/>
              </a:rPr>
              <a:t>习近平：</a:t>
            </a:r>
            <a:r>
              <a:rPr lang="en-US" altLang="zh-CN" sz="2000" b="1" dirty="0">
                <a:solidFill>
                  <a:srgbClr val="205867"/>
                </a:solidFill>
                <a:latin typeface="楷体_GB2312" pitchFamily="49" charset="-122"/>
                <a:ea typeface="楷体_GB2312" pitchFamily="49" charset="-122"/>
              </a:rPr>
              <a:t>2014</a:t>
            </a:r>
            <a:r>
              <a:rPr lang="zh-CN" altLang="en-US" sz="2000" b="1" dirty="0">
                <a:solidFill>
                  <a:srgbClr val="205867"/>
                </a:solidFill>
                <a:latin typeface="楷体_GB2312" pitchFamily="49" charset="-122"/>
                <a:ea typeface="楷体_GB2312" pitchFamily="49" charset="-122"/>
              </a:rPr>
              <a:t>年</a:t>
            </a:r>
            <a:r>
              <a:rPr lang="en-US" altLang="zh-CN" sz="2000" b="1" dirty="0">
                <a:solidFill>
                  <a:srgbClr val="205867"/>
                </a:solidFill>
                <a:latin typeface="楷体_GB2312" pitchFamily="49" charset="-122"/>
                <a:ea typeface="楷体_GB2312" pitchFamily="49" charset="-122"/>
              </a:rPr>
              <a:t>5</a:t>
            </a:r>
            <a:r>
              <a:rPr lang="zh-CN" altLang="en-US" sz="2000" b="1" dirty="0">
                <a:solidFill>
                  <a:srgbClr val="205867"/>
                </a:solidFill>
                <a:latin typeface="楷体_GB2312" pitchFamily="49" charset="-122"/>
                <a:ea typeface="楷体_GB2312" pitchFamily="49" charset="-122"/>
              </a:rPr>
              <a:t>月</a:t>
            </a:r>
            <a:r>
              <a:rPr lang="en-US" altLang="zh-CN" sz="2000" b="1" dirty="0">
                <a:solidFill>
                  <a:srgbClr val="205867"/>
                </a:solidFill>
                <a:latin typeface="楷体_GB2312" pitchFamily="49" charset="-122"/>
                <a:ea typeface="楷体_GB2312" pitchFamily="49" charset="-122"/>
              </a:rPr>
              <a:t>4</a:t>
            </a:r>
            <a:r>
              <a:rPr lang="zh-CN" altLang="en-US" sz="2000" b="1" dirty="0">
                <a:solidFill>
                  <a:srgbClr val="205867"/>
                </a:solidFill>
                <a:latin typeface="楷体_GB2312" pitchFamily="49" charset="-122"/>
                <a:ea typeface="楷体_GB2312" pitchFamily="49" charset="-122"/>
              </a:rPr>
              <a:t>日，在北京大学师生座谈会上的讲话</a:t>
            </a:r>
          </a:p>
          <a:p>
            <a:pPr eaLnBrk="1" hangingPunct="1">
              <a:lnSpc>
                <a:spcPct val="130000"/>
              </a:lnSpc>
              <a:buNone/>
            </a:pPr>
            <a:endParaRPr lang="zh-CN" altLang="en-US" b="1" dirty="0">
              <a:solidFill>
                <a:srgbClr val="000000"/>
              </a:solidFill>
              <a:latin typeface="楷体_GB2312" pitchFamily="49" charset="-122"/>
              <a:ea typeface="楷体_GB2312" pitchFamily="49" charset="-122"/>
            </a:endParaRPr>
          </a:p>
          <a:p>
            <a:pPr eaLnBrk="1" hangingPunct="1"/>
            <a:endParaRPr lang="zh-CN" altLang="en-US" dirty="0"/>
          </a:p>
        </p:txBody>
      </p:sp>
      <p:pic>
        <p:nvPicPr>
          <p:cNvPr id="34819" name="Picture 2" descr="pic_01"/>
          <p:cNvPicPr>
            <a:picLocks noGrp="1" noChangeAspect="1"/>
          </p:cNvPicPr>
          <p:nvPr>
            <p:ph type="title"/>
          </p:nvPr>
        </p:nvPicPr>
        <p:blipFill>
          <a:blip r:embed="rId2"/>
          <a:srcRect/>
          <a:stretch>
            <a:fillRect/>
          </a:stretch>
        </p:blipFill>
        <p:spPr>
          <a:xfrm>
            <a:off x="1524000" y="0"/>
            <a:ext cx="9144000" cy="6096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p:cNvSpPr>
            <a:spLocks noGrp="1"/>
          </p:cNvSpPr>
          <p:nvPr>
            <p:ph idx="1"/>
          </p:nvPr>
        </p:nvSpPr>
        <p:spPr/>
        <p:txBody>
          <a:bodyPr vert="horz" wrap="square" lIns="91440" tIns="45720" rIns="91440" bIns="45720" anchor="t"/>
          <a:lstStyle/>
          <a:p>
            <a:pPr eaLnBrk="1" hangingPunct="1">
              <a:buNone/>
            </a:pPr>
            <a:r>
              <a:rPr lang="en-US" altLang="zh-CN" b="1" dirty="0">
                <a:solidFill>
                  <a:srgbClr val="FF0000"/>
                </a:solidFill>
                <a:latin typeface="华文新魏" panose="02010800040101010101" pitchFamily="2" charset="-122"/>
                <a:ea typeface="华文新魏" panose="02010800040101010101" pitchFamily="2" charset="-122"/>
              </a:rPr>
              <a:t>3.</a:t>
            </a:r>
            <a:r>
              <a:rPr lang="zh-CN" altLang="en-US" b="1" dirty="0">
                <a:solidFill>
                  <a:srgbClr val="FF0000"/>
                </a:solidFill>
                <a:latin typeface="华文新魏" panose="02010800040101010101" pitchFamily="2" charset="-122"/>
                <a:ea typeface="华文新魏" panose="02010800040101010101" pitchFamily="2" charset="-122"/>
              </a:rPr>
              <a:t>民族传统：</a:t>
            </a:r>
          </a:p>
          <a:p>
            <a:pPr eaLnBrk="1" hangingPunct="1">
              <a:lnSpc>
                <a:spcPct val="120000"/>
              </a:lnSpc>
              <a:spcBef>
                <a:spcPct val="50000"/>
              </a:spcBef>
              <a:spcAft>
                <a:spcPct val="50000"/>
              </a:spcAft>
              <a:buNone/>
            </a:pPr>
            <a:r>
              <a:rPr lang="zh-CN" altLang="en-US" sz="2400" dirty="0"/>
              <a:t>          </a:t>
            </a:r>
            <a:r>
              <a:rPr lang="zh-CN" altLang="en-US" b="1" dirty="0">
                <a:solidFill>
                  <a:srgbClr val="000000"/>
                </a:solidFill>
                <a:latin typeface="楷体_GB2312" pitchFamily="49" charset="-122"/>
                <a:ea typeface="楷体_GB2312" pitchFamily="49" charset="-122"/>
              </a:rPr>
              <a:t>培育和弘扬社会主义核心价值观必须立足中华优秀传统文化。牢固的核心价值观，都有其固有的根本。抛弃传统、丢掉根本，就等于割断了自己的精神命脉。</a:t>
            </a:r>
          </a:p>
          <a:p>
            <a:pPr algn="r" eaLnBrk="1" hangingPunct="1">
              <a:lnSpc>
                <a:spcPct val="120000"/>
              </a:lnSpc>
              <a:buNone/>
            </a:pPr>
            <a:r>
              <a:rPr lang="en-US" altLang="zh-CN" sz="2000" b="1" dirty="0">
                <a:solidFill>
                  <a:srgbClr val="205867"/>
                </a:solidFill>
                <a:latin typeface="微软雅黑" panose="020B0503020204020204" pitchFamily="34" charset="-122"/>
                <a:ea typeface="楷体_GB2312" pitchFamily="49" charset="-122"/>
              </a:rPr>
              <a:t>——</a:t>
            </a:r>
            <a:r>
              <a:rPr lang="en-US" altLang="zh-CN" sz="2000" b="1" dirty="0">
                <a:solidFill>
                  <a:srgbClr val="205867"/>
                </a:solidFill>
                <a:latin typeface="楷体_GB2312" pitchFamily="49" charset="-122"/>
                <a:ea typeface="楷体_GB2312" pitchFamily="49" charset="-122"/>
              </a:rPr>
              <a:t>2013</a:t>
            </a:r>
            <a:r>
              <a:rPr lang="zh-CN" altLang="en-US" sz="2000" b="1" dirty="0">
                <a:solidFill>
                  <a:srgbClr val="205867"/>
                </a:solidFill>
                <a:latin typeface="楷体_GB2312" pitchFamily="49" charset="-122"/>
                <a:ea typeface="楷体_GB2312" pitchFamily="49" charset="-122"/>
              </a:rPr>
              <a:t>年</a:t>
            </a:r>
            <a:r>
              <a:rPr lang="en-US" altLang="zh-CN" sz="2000" b="1" dirty="0">
                <a:solidFill>
                  <a:srgbClr val="205867"/>
                </a:solidFill>
                <a:latin typeface="楷体_GB2312" pitchFamily="49" charset="-122"/>
                <a:ea typeface="楷体_GB2312" pitchFamily="49" charset="-122"/>
              </a:rPr>
              <a:t>2</a:t>
            </a:r>
            <a:r>
              <a:rPr lang="zh-CN" altLang="en-US" sz="2000" b="1" dirty="0">
                <a:solidFill>
                  <a:srgbClr val="205867"/>
                </a:solidFill>
                <a:latin typeface="楷体_GB2312" pitchFamily="49" charset="-122"/>
                <a:ea typeface="楷体_GB2312" pitchFamily="49" charset="-122"/>
              </a:rPr>
              <a:t>月</a:t>
            </a:r>
            <a:r>
              <a:rPr lang="en-US" altLang="zh-CN" sz="2000" b="1" dirty="0">
                <a:solidFill>
                  <a:srgbClr val="205867"/>
                </a:solidFill>
                <a:latin typeface="楷体_GB2312" pitchFamily="49" charset="-122"/>
                <a:ea typeface="楷体_GB2312" pitchFamily="49" charset="-122"/>
              </a:rPr>
              <a:t>24</a:t>
            </a:r>
            <a:r>
              <a:rPr lang="zh-CN" altLang="en-US" sz="2000" b="1" dirty="0">
                <a:solidFill>
                  <a:srgbClr val="205867"/>
                </a:solidFill>
                <a:latin typeface="楷体_GB2312" pitchFamily="49" charset="-122"/>
                <a:ea typeface="楷体_GB2312" pitchFamily="49" charset="-122"/>
              </a:rPr>
              <a:t>日主持政治局第十三次集体学习时的讲话</a:t>
            </a:r>
          </a:p>
          <a:p>
            <a:pPr eaLnBrk="1" hangingPunct="1"/>
            <a:endParaRPr lang="zh-CN" altLang="en-US" dirty="0"/>
          </a:p>
        </p:txBody>
      </p:sp>
      <p:pic>
        <p:nvPicPr>
          <p:cNvPr id="35843" name="Picture 2" descr="pic_01"/>
          <p:cNvPicPr>
            <a:picLocks noGrp="1" noChangeAspect="1"/>
          </p:cNvPicPr>
          <p:nvPr>
            <p:ph type="title"/>
          </p:nvPr>
        </p:nvPicPr>
        <p:blipFill>
          <a:blip r:embed="rId2"/>
          <a:srcRect/>
          <a:stretch>
            <a:fillRect/>
          </a:stretch>
        </p:blipFill>
        <p:spPr>
          <a:xfrm>
            <a:off x="1524000" y="0"/>
            <a:ext cx="9144000" cy="6096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p:cNvSpPr>
            <a:spLocks noGrp="1"/>
          </p:cNvSpPr>
          <p:nvPr>
            <p:ph idx="1"/>
          </p:nvPr>
        </p:nvSpPr>
        <p:spPr>
          <a:xfrm>
            <a:off x="1905000" y="1295400"/>
            <a:ext cx="8229600" cy="4525963"/>
          </a:xfrm>
        </p:spPr>
        <p:txBody>
          <a:bodyPr vert="horz" wrap="square" lIns="91440" tIns="45720" rIns="91440" bIns="45720" anchor="t"/>
          <a:lstStyle/>
          <a:p>
            <a:pPr eaLnBrk="1" hangingPunct="1">
              <a:buNone/>
            </a:pPr>
            <a:r>
              <a:rPr lang="en-US" altLang="zh-CN" sz="1800" b="1" dirty="0">
                <a:solidFill>
                  <a:srgbClr val="FF0000"/>
                </a:solidFill>
                <a:latin typeface="华文新魏" panose="02010800040101010101" pitchFamily="2" charset="-122"/>
                <a:ea typeface="华文新魏" panose="02010800040101010101" pitchFamily="2" charset="-122"/>
              </a:rPr>
              <a:t>4</a:t>
            </a:r>
            <a:r>
              <a:rPr lang="zh-CN" altLang="en-US" sz="1800" b="1" dirty="0">
                <a:solidFill>
                  <a:srgbClr val="FF0000"/>
                </a:solidFill>
                <a:latin typeface="华文新魏" panose="02010800040101010101" pitchFamily="2" charset="-122"/>
                <a:ea typeface="华文新魏" panose="02010800040101010101" pitchFamily="2" charset="-122"/>
              </a:rPr>
              <a:t>、融入贯穿：</a:t>
            </a:r>
          </a:p>
          <a:p>
            <a:pPr eaLnBrk="1" hangingPunct="1">
              <a:lnSpc>
                <a:spcPct val="120000"/>
              </a:lnSpc>
              <a:spcAft>
                <a:spcPct val="50000"/>
              </a:spcAft>
              <a:buNone/>
            </a:pPr>
            <a:r>
              <a:rPr lang="zh-CN" altLang="en-US" sz="1800" b="1" dirty="0">
                <a:solidFill>
                  <a:srgbClr val="000000"/>
                </a:solidFill>
                <a:latin typeface="楷体_GB2312" pitchFamily="49" charset="-122"/>
                <a:ea typeface="楷体_GB2312" pitchFamily="49" charset="-122"/>
              </a:rPr>
              <a:t>      要切实把社会主义核心价值观</a:t>
            </a:r>
            <a:r>
              <a:rPr lang="zh-CN" altLang="en-US" sz="1800" b="1" dirty="0">
                <a:solidFill>
                  <a:srgbClr val="FF0000"/>
                </a:solidFill>
                <a:latin typeface="楷体_GB2312" pitchFamily="49" charset="-122"/>
                <a:ea typeface="楷体_GB2312" pitchFamily="49" charset="-122"/>
              </a:rPr>
              <a:t>贯穿于社会生活方方面面</a:t>
            </a:r>
            <a:r>
              <a:rPr lang="zh-CN" altLang="en-US" sz="1800" b="1" dirty="0">
                <a:solidFill>
                  <a:srgbClr val="000000"/>
                </a:solidFill>
                <a:latin typeface="楷体_GB2312" pitchFamily="49" charset="-122"/>
                <a:ea typeface="楷体_GB2312" pitchFamily="49" charset="-122"/>
              </a:rPr>
              <a:t>。要通过教育引导、舆论宣传、文化熏陶、实践养成、制度保障等，使社会主义核心价值观内化为人们的精神追求，外化为人们的自觉行动。</a:t>
            </a:r>
          </a:p>
          <a:p>
            <a:pPr eaLnBrk="1" hangingPunct="1">
              <a:lnSpc>
                <a:spcPct val="120000"/>
              </a:lnSpc>
              <a:spcAft>
                <a:spcPct val="50000"/>
              </a:spcAft>
              <a:buNone/>
            </a:pPr>
            <a:r>
              <a:rPr lang="zh-CN" altLang="en-US" sz="1800" b="1" dirty="0">
                <a:solidFill>
                  <a:srgbClr val="000000"/>
                </a:solidFill>
                <a:latin typeface="楷体_GB2312" pitchFamily="49" charset="-122"/>
                <a:ea typeface="楷体_GB2312" pitchFamily="49" charset="-122"/>
              </a:rPr>
              <a:t>     一种价值观要真正发挥作用，必须</a:t>
            </a:r>
            <a:r>
              <a:rPr lang="zh-CN" altLang="en-US" sz="1800" b="1" dirty="0">
                <a:solidFill>
                  <a:srgbClr val="FF0000"/>
                </a:solidFill>
                <a:latin typeface="楷体_GB2312" pitchFamily="49" charset="-122"/>
                <a:ea typeface="楷体_GB2312" pitchFamily="49" charset="-122"/>
              </a:rPr>
              <a:t>融入社会生活</a:t>
            </a:r>
            <a:r>
              <a:rPr lang="zh-CN" altLang="en-US" sz="1800" b="1" dirty="0">
                <a:solidFill>
                  <a:srgbClr val="000000"/>
                </a:solidFill>
                <a:latin typeface="楷体_GB2312" pitchFamily="49" charset="-122"/>
                <a:ea typeface="楷体_GB2312" pitchFamily="49" charset="-122"/>
              </a:rPr>
              <a:t>，让人们在实践中感知它、领悟它。要注意把我们所提倡的与人们日常生活紧密联系起来，在</a:t>
            </a:r>
            <a:r>
              <a:rPr lang="zh-CN" altLang="en-US" sz="1800" b="1" dirty="0">
                <a:solidFill>
                  <a:srgbClr val="FF0000"/>
                </a:solidFill>
                <a:latin typeface="楷体_GB2312" pitchFamily="49" charset="-122"/>
                <a:ea typeface="楷体_GB2312" pitchFamily="49" charset="-122"/>
              </a:rPr>
              <a:t>落细、落小、落实</a:t>
            </a:r>
            <a:r>
              <a:rPr lang="zh-CN" altLang="en-US" sz="1800" b="1" dirty="0">
                <a:solidFill>
                  <a:srgbClr val="000000"/>
                </a:solidFill>
                <a:latin typeface="楷体_GB2312" pitchFamily="49" charset="-122"/>
                <a:ea typeface="楷体_GB2312" pitchFamily="49" charset="-122"/>
              </a:rPr>
              <a:t>上下功夫。</a:t>
            </a:r>
            <a:r>
              <a:rPr lang="en-US" altLang="zh-CN" sz="1800" b="1" dirty="0">
                <a:solidFill>
                  <a:srgbClr val="000000"/>
                </a:solidFill>
                <a:latin typeface="楷体_GB2312" pitchFamily="49" charset="-122"/>
                <a:ea typeface="楷体_GB2312" pitchFamily="49" charset="-122"/>
              </a:rPr>
              <a:t>……</a:t>
            </a:r>
            <a:r>
              <a:rPr lang="zh-CN" altLang="en-US" sz="1800" b="1" dirty="0">
                <a:solidFill>
                  <a:srgbClr val="000000"/>
                </a:solidFill>
                <a:latin typeface="楷体_GB2312" pitchFamily="49" charset="-122"/>
                <a:ea typeface="楷体_GB2312" pitchFamily="49" charset="-122"/>
              </a:rPr>
              <a:t>要利用各种时机和场合，形成有利于培育和弘扬社会主义核心价值观的生活情景和社会氛围，使核心价值观的影响</a:t>
            </a:r>
            <a:r>
              <a:rPr lang="zh-CN" altLang="en-US" sz="1800" b="1" dirty="0">
                <a:solidFill>
                  <a:srgbClr val="FF0000"/>
                </a:solidFill>
                <a:latin typeface="楷体_GB2312" pitchFamily="49" charset="-122"/>
                <a:ea typeface="楷体_GB2312" pitchFamily="49" charset="-122"/>
              </a:rPr>
              <a:t>像空气一样无所不在、无时不有</a:t>
            </a:r>
            <a:r>
              <a:rPr lang="zh-CN" altLang="en-US" sz="1800" b="1" dirty="0">
                <a:solidFill>
                  <a:srgbClr val="000000"/>
                </a:solidFill>
                <a:latin typeface="楷体_GB2312" pitchFamily="49" charset="-122"/>
                <a:ea typeface="楷体_GB2312" pitchFamily="49" charset="-122"/>
              </a:rPr>
              <a:t>。</a:t>
            </a:r>
          </a:p>
          <a:p>
            <a:pPr algn="r" eaLnBrk="1" hangingPunct="1">
              <a:buNone/>
            </a:pPr>
            <a:r>
              <a:rPr lang="en-US" altLang="zh-CN" sz="1800" b="1" dirty="0">
                <a:solidFill>
                  <a:srgbClr val="205867"/>
                </a:solidFill>
                <a:latin typeface="微软雅黑" panose="020B0503020204020204" pitchFamily="34" charset="-122"/>
                <a:ea typeface="楷体_GB2312" pitchFamily="49" charset="-122"/>
              </a:rPr>
              <a:t>——</a:t>
            </a:r>
            <a:r>
              <a:rPr lang="en-US" altLang="zh-CN" sz="1800" b="1" dirty="0">
                <a:solidFill>
                  <a:srgbClr val="205867"/>
                </a:solidFill>
                <a:latin typeface="楷体_GB2312" pitchFamily="49" charset="-122"/>
                <a:ea typeface="楷体_GB2312" pitchFamily="49" charset="-122"/>
              </a:rPr>
              <a:t>2013</a:t>
            </a:r>
            <a:r>
              <a:rPr lang="zh-CN" altLang="en-US" sz="1800" b="1" dirty="0">
                <a:solidFill>
                  <a:srgbClr val="205867"/>
                </a:solidFill>
                <a:latin typeface="楷体_GB2312" pitchFamily="49" charset="-122"/>
                <a:ea typeface="楷体_GB2312" pitchFamily="49" charset="-122"/>
              </a:rPr>
              <a:t>年</a:t>
            </a:r>
            <a:r>
              <a:rPr lang="en-US" altLang="zh-CN" sz="1800" b="1" dirty="0">
                <a:solidFill>
                  <a:srgbClr val="205867"/>
                </a:solidFill>
                <a:latin typeface="楷体_GB2312" pitchFamily="49" charset="-122"/>
                <a:ea typeface="楷体_GB2312" pitchFamily="49" charset="-122"/>
              </a:rPr>
              <a:t>2</a:t>
            </a:r>
            <a:r>
              <a:rPr lang="zh-CN" altLang="en-US" sz="1800" b="1" dirty="0">
                <a:solidFill>
                  <a:srgbClr val="205867"/>
                </a:solidFill>
                <a:latin typeface="楷体_GB2312" pitchFamily="49" charset="-122"/>
                <a:ea typeface="楷体_GB2312" pitchFamily="49" charset="-122"/>
              </a:rPr>
              <a:t>月</a:t>
            </a:r>
            <a:r>
              <a:rPr lang="en-US" altLang="zh-CN" sz="1800" b="1" dirty="0">
                <a:solidFill>
                  <a:srgbClr val="205867"/>
                </a:solidFill>
                <a:latin typeface="楷体_GB2312" pitchFamily="49" charset="-122"/>
                <a:ea typeface="楷体_GB2312" pitchFamily="49" charset="-122"/>
              </a:rPr>
              <a:t>24</a:t>
            </a:r>
            <a:r>
              <a:rPr lang="zh-CN" altLang="en-US" sz="1800" b="1" dirty="0">
                <a:solidFill>
                  <a:srgbClr val="205867"/>
                </a:solidFill>
                <a:latin typeface="楷体_GB2312" pitchFamily="49" charset="-122"/>
                <a:ea typeface="楷体_GB2312" pitchFamily="49" charset="-122"/>
              </a:rPr>
              <a:t>日主持政治局第十三次集体学习时的讲话</a:t>
            </a:r>
          </a:p>
          <a:p>
            <a:pPr eaLnBrk="1" hangingPunct="1"/>
            <a:endParaRPr lang="zh-CN" altLang="en-US" dirty="0"/>
          </a:p>
        </p:txBody>
      </p:sp>
      <p:pic>
        <p:nvPicPr>
          <p:cNvPr id="36867" name="Picture 2" descr="pic_01"/>
          <p:cNvPicPr>
            <a:picLocks noGrp="1" noChangeAspect="1"/>
          </p:cNvPicPr>
          <p:nvPr>
            <p:ph type="title"/>
          </p:nvPr>
        </p:nvPicPr>
        <p:blipFill>
          <a:blip r:embed="rId2"/>
          <a:srcRect/>
          <a:stretch>
            <a:fillRect/>
          </a:stretch>
        </p:blipFill>
        <p:spPr>
          <a:xfrm>
            <a:off x="1524000" y="0"/>
            <a:ext cx="9144000" cy="6096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a:xfrm>
            <a:off x="1905000" y="1295400"/>
            <a:ext cx="8229600" cy="4525963"/>
          </a:xfrm>
        </p:spPr>
        <p:txBody>
          <a:bodyPr vert="horz" wrap="square" lIns="91440" tIns="45720" rIns="91440" bIns="45720" anchor="t"/>
          <a:lstStyle/>
          <a:p>
            <a:pPr eaLnBrk="1" hangingPunct="1">
              <a:buNone/>
            </a:pPr>
            <a:r>
              <a:rPr lang="en-US" altLang="zh-CN" sz="2400" b="1" dirty="0">
                <a:solidFill>
                  <a:srgbClr val="FF0000"/>
                </a:solidFill>
                <a:latin typeface="华文新魏" panose="02010800040101010101" pitchFamily="2" charset="-122"/>
                <a:ea typeface="华文新魏" panose="02010800040101010101" pitchFamily="2" charset="-122"/>
              </a:rPr>
              <a:t>  5.</a:t>
            </a:r>
            <a:r>
              <a:rPr lang="zh-CN" altLang="en-US" sz="2400" b="1" dirty="0">
                <a:solidFill>
                  <a:srgbClr val="FF0000"/>
                </a:solidFill>
                <a:latin typeface="华文新魏" panose="02010800040101010101" pitchFamily="2" charset="-122"/>
                <a:ea typeface="华文新魏" panose="02010800040101010101" pitchFamily="2" charset="-122"/>
              </a:rPr>
              <a:t>形成合力：</a:t>
            </a:r>
          </a:p>
          <a:p>
            <a:pPr eaLnBrk="1" hangingPunct="1">
              <a:lnSpc>
                <a:spcPct val="130000"/>
              </a:lnSpc>
              <a:buNone/>
            </a:pPr>
            <a:r>
              <a:rPr lang="zh-CN" altLang="en-US" sz="2400" b="1" dirty="0">
                <a:solidFill>
                  <a:srgbClr val="000000"/>
                </a:solidFill>
                <a:latin typeface="楷体_GB2312" pitchFamily="49" charset="-122"/>
                <a:ea typeface="楷体_GB2312" pitchFamily="49" charset="-122"/>
              </a:rPr>
              <a:t>    要发挥政策导向作用，使经济、政治、文化、社会等方方面面政策都有利于社会主义核心价值观的培育。要用法律来推动核心价值观建设。各种社会管理要承担起倡导社会主义核心价值观的责任，注重在日常管理中体现价值导向，使符合核心价值观的行为得到鼓励、违背核心价值观的行为受到制约。</a:t>
            </a:r>
          </a:p>
          <a:p>
            <a:pPr eaLnBrk="1" hangingPunct="1">
              <a:buNone/>
            </a:pPr>
            <a:r>
              <a:rPr lang="en-US" altLang="zh-CN" sz="2400" b="1" dirty="0">
                <a:solidFill>
                  <a:srgbClr val="000000"/>
                </a:solidFill>
                <a:latin typeface="楷体_GB2312" pitchFamily="49" charset="-122"/>
                <a:ea typeface="楷体_GB2312" pitchFamily="49" charset="-122"/>
              </a:rPr>
              <a:t>              </a:t>
            </a:r>
            <a:r>
              <a:rPr lang="en-US" altLang="zh-CN" sz="1800" b="1" dirty="0">
                <a:solidFill>
                  <a:srgbClr val="205867"/>
                </a:solidFill>
                <a:latin typeface="楷体_GB2312" pitchFamily="49" charset="-122"/>
                <a:ea typeface="楷体_GB2312" pitchFamily="49" charset="-122"/>
              </a:rPr>
              <a:t>—2013</a:t>
            </a:r>
            <a:r>
              <a:rPr lang="zh-CN" altLang="en-US" sz="1800" b="1" dirty="0">
                <a:solidFill>
                  <a:srgbClr val="205867"/>
                </a:solidFill>
                <a:latin typeface="楷体_GB2312" pitchFamily="49" charset="-122"/>
                <a:ea typeface="楷体_GB2312" pitchFamily="49" charset="-122"/>
              </a:rPr>
              <a:t>年</a:t>
            </a:r>
            <a:r>
              <a:rPr lang="en-US" altLang="zh-CN" sz="1800" b="1" dirty="0">
                <a:solidFill>
                  <a:srgbClr val="205867"/>
                </a:solidFill>
                <a:latin typeface="楷体_GB2312" pitchFamily="49" charset="-122"/>
                <a:ea typeface="楷体_GB2312" pitchFamily="49" charset="-122"/>
              </a:rPr>
              <a:t>2</a:t>
            </a:r>
            <a:r>
              <a:rPr lang="zh-CN" altLang="en-US" sz="1800" b="1" dirty="0">
                <a:solidFill>
                  <a:srgbClr val="205867"/>
                </a:solidFill>
                <a:latin typeface="楷体_GB2312" pitchFamily="49" charset="-122"/>
                <a:ea typeface="楷体_GB2312" pitchFamily="49" charset="-122"/>
              </a:rPr>
              <a:t>月</a:t>
            </a:r>
            <a:r>
              <a:rPr lang="en-US" altLang="zh-CN" sz="1800" b="1" dirty="0">
                <a:solidFill>
                  <a:srgbClr val="205867"/>
                </a:solidFill>
                <a:latin typeface="楷体_GB2312" pitchFamily="49" charset="-122"/>
                <a:ea typeface="楷体_GB2312" pitchFamily="49" charset="-122"/>
              </a:rPr>
              <a:t>24</a:t>
            </a:r>
            <a:r>
              <a:rPr lang="zh-CN" altLang="en-US" sz="1800" b="1" dirty="0">
                <a:solidFill>
                  <a:srgbClr val="205867"/>
                </a:solidFill>
                <a:latin typeface="楷体_GB2312" pitchFamily="49" charset="-122"/>
                <a:ea typeface="楷体_GB2312" pitchFamily="49" charset="-122"/>
              </a:rPr>
              <a:t>日主持政治局第十三次集体学习时的讲话</a:t>
            </a:r>
          </a:p>
          <a:p>
            <a:pPr eaLnBrk="1" hangingPunct="1">
              <a:buNone/>
            </a:pPr>
            <a:endParaRPr lang="zh-CN" altLang="en-US" sz="2400" dirty="0"/>
          </a:p>
        </p:txBody>
      </p:sp>
      <p:pic>
        <p:nvPicPr>
          <p:cNvPr id="37891" name="Picture 2" descr="pic_01"/>
          <p:cNvPicPr>
            <a:picLocks noGrp="1" noChangeAspect="1"/>
          </p:cNvPicPr>
          <p:nvPr>
            <p:ph type="title"/>
          </p:nvPr>
        </p:nvPicPr>
        <p:blipFill>
          <a:blip r:embed="rId2"/>
          <a:srcRect/>
          <a:stretch>
            <a:fillRect/>
          </a:stretch>
        </p:blipFill>
        <p:spPr>
          <a:xfrm>
            <a:off x="1524000" y="0"/>
            <a:ext cx="9144000" cy="60960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Rot="1" noChangeArrowheads="1"/>
          </p:cNvSpPr>
          <p:nvPr/>
        </p:nvSpPr>
        <p:spPr bwMode="auto">
          <a:xfrm>
            <a:off x="2971800" y="1387475"/>
            <a:ext cx="752475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3300"/>
                </a:solidFill>
                <a:ea typeface="黑体" panose="02010609060101010101" pitchFamily="2" charset="-122"/>
              </a:rPr>
              <a:t>这是一门引导我们实现人生理想的课</a:t>
            </a:r>
          </a:p>
        </p:txBody>
      </p:sp>
      <p:pic>
        <p:nvPicPr>
          <p:cNvPr id="111622" name="Picture 6" descr="图片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43201" y="2971800"/>
            <a:ext cx="2138363"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5171" name="Rectangle 3"/>
          <p:cNvSpPr>
            <a:spLocks noRot="1" noChangeArrowheads="1"/>
          </p:cNvSpPr>
          <p:nvPr/>
        </p:nvSpPr>
        <p:spPr bwMode="auto">
          <a:xfrm>
            <a:off x="5791200" y="2743200"/>
            <a:ext cx="3657600" cy="3200400"/>
          </a:xfrm>
          <a:prstGeom prst="rect">
            <a:avLst/>
          </a:prstGeom>
          <a:gradFill rotWithShape="1">
            <a:gsLst>
              <a:gs pos="0">
                <a:schemeClr val="bg1">
                  <a:alpha val="0"/>
                </a:schemeClr>
              </a:gs>
              <a:gs pos="100000">
                <a:schemeClr val="accent1">
                  <a:alpha val="42998"/>
                </a:schemeClr>
              </a:gs>
            </a:gsLst>
            <a:path path="shape">
              <a:fillToRect l="50000" t="50000" r="50000" b="50000"/>
            </a:path>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endParaRPr lang="en-US" altLang="zh-CN">
              <a:solidFill>
                <a:srgbClr val="000066"/>
              </a:solidFill>
              <a:ea typeface="黑体" panose="02010609060101010101" pitchFamily="2" charset="-122"/>
            </a:endParaRPr>
          </a:p>
          <a:p>
            <a:pPr eaLnBrk="1" hangingPunct="1">
              <a:lnSpc>
                <a:spcPct val="90000"/>
              </a:lnSpc>
            </a:pPr>
            <a:r>
              <a:rPr lang="zh-CN" altLang="en-US" sz="2400" b="1">
                <a:solidFill>
                  <a:srgbClr val="000066"/>
                </a:solidFill>
                <a:latin typeface="楷体" panose="02010609060101010101" pitchFamily="49" charset="-122"/>
                <a:ea typeface="楷体" panose="02010609060101010101" pitchFamily="49" charset="-122"/>
              </a:rPr>
              <a:t>一门按规定必修的课</a:t>
            </a:r>
          </a:p>
          <a:p>
            <a:pPr eaLnBrk="1" hangingPunct="1">
              <a:lnSpc>
                <a:spcPct val="90000"/>
              </a:lnSpc>
            </a:pPr>
            <a:r>
              <a:rPr lang="zh-CN" altLang="en-US" sz="2400" b="1">
                <a:solidFill>
                  <a:srgbClr val="000066"/>
                </a:solidFill>
                <a:latin typeface="楷体" panose="02010609060101010101" pitchFamily="49" charset="-122"/>
                <a:ea typeface="楷体" panose="02010609060101010101" pitchFamily="49" charset="-122"/>
              </a:rPr>
              <a:t>一门都曾经学过的课</a:t>
            </a:r>
          </a:p>
          <a:p>
            <a:pPr eaLnBrk="1" hangingPunct="1">
              <a:lnSpc>
                <a:spcPct val="90000"/>
              </a:lnSpc>
            </a:pPr>
            <a:r>
              <a:rPr lang="zh-CN" altLang="en-US" sz="2400" b="1">
                <a:solidFill>
                  <a:srgbClr val="000066"/>
                </a:solidFill>
                <a:latin typeface="楷体" panose="02010609060101010101" pitchFamily="49" charset="-122"/>
                <a:ea typeface="楷体" panose="02010609060101010101" pitchFamily="49" charset="-122"/>
              </a:rPr>
              <a:t>一门最容易听懂的课</a:t>
            </a:r>
          </a:p>
          <a:p>
            <a:pPr eaLnBrk="1" hangingPunct="1">
              <a:lnSpc>
                <a:spcPct val="90000"/>
              </a:lnSpc>
            </a:pPr>
            <a:r>
              <a:rPr lang="zh-CN" altLang="en-US" sz="2400" b="1">
                <a:solidFill>
                  <a:srgbClr val="000066"/>
                </a:solidFill>
                <a:latin typeface="楷体" panose="02010609060101010101" pitchFamily="49" charset="-122"/>
                <a:ea typeface="楷体" panose="02010609060101010101" pitchFamily="49" charset="-122"/>
              </a:rPr>
              <a:t>一门引导社会化的课</a:t>
            </a:r>
          </a:p>
          <a:p>
            <a:pPr eaLnBrk="1" hangingPunct="1">
              <a:lnSpc>
                <a:spcPct val="90000"/>
              </a:lnSpc>
            </a:pPr>
            <a:r>
              <a:rPr lang="zh-CN" altLang="en-US" sz="2400" b="1">
                <a:solidFill>
                  <a:srgbClr val="000066"/>
                </a:solidFill>
                <a:latin typeface="楷体" panose="02010609060101010101" pitchFamily="49" charset="-122"/>
                <a:ea typeface="楷体" panose="02010609060101010101" pitchFamily="49" charset="-122"/>
              </a:rPr>
              <a:t>一门成功与幸福的课</a:t>
            </a:r>
          </a:p>
          <a:p>
            <a:pPr eaLnBrk="1" hangingPunct="1">
              <a:lnSpc>
                <a:spcPct val="90000"/>
              </a:lnSpc>
            </a:pPr>
            <a:r>
              <a:rPr lang="zh-CN" altLang="en-US" sz="2400" b="1">
                <a:solidFill>
                  <a:srgbClr val="000066"/>
                </a:solidFill>
                <a:latin typeface="楷体" panose="02010609060101010101" pitchFamily="49" charset="-122"/>
                <a:ea typeface="楷体" panose="02010609060101010101" pitchFamily="49" charset="-122"/>
              </a:rPr>
              <a:t>一门终身都要学的课</a:t>
            </a:r>
          </a:p>
          <a:p>
            <a:pPr eaLnBrk="1" hangingPunct="1">
              <a:lnSpc>
                <a:spcPct val="90000"/>
              </a:lnSpc>
              <a:buFontTx/>
              <a:buNone/>
            </a:pPr>
            <a:endParaRPr lang="zh-CN" altLang="en-US" sz="2400">
              <a:solidFill>
                <a:srgbClr val="FF0066"/>
              </a:solidFill>
              <a:ea typeface="楷体_GB2312" pitchFamily="49" charset="-122"/>
            </a:endParaRPr>
          </a:p>
          <a:p>
            <a:pPr eaLnBrk="1" hangingPunct="1">
              <a:lnSpc>
                <a:spcPct val="90000"/>
              </a:lnSpc>
              <a:buFontTx/>
              <a:buNone/>
            </a:pPr>
            <a:endParaRPr lang="en-US" altLang="zh-CN" sz="2400">
              <a:solidFill>
                <a:srgbClr val="FF0066"/>
              </a:solidFill>
              <a:ea typeface="楷体_GB2312" pitchFamily="49"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fade">
                                      <p:cBhvr>
                                        <p:cTn id="7" dur="1000"/>
                                        <p:tgtEl>
                                          <p:spTgt spid="111618"/>
                                        </p:tgtEl>
                                      </p:cBhvr>
                                    </p:animEffect>
                                    <p:anim calcmode="lin" valueType="num">
                                      <p:cBhvr>
                                        <p:cTn id="8" dur="1000" fill="hold"/>
                                        <p:tgtEl>
                                          <p:spTgt spid="111618"/>
                                        </p:tgtEl>
                                        <p:attrNameLst>
                                          <p:attrName>ppt_x</p:attrName>
                                        </p:attrNameLst>
                                      </p:cBhvr>
                                      <p:tavLst>
                                        <p:tav tm="0">
                                          <p:val>
                                            <p:strVal val="#ppt_x"/>
                                          </p:val>
                                        </p:tav>
                                        <p:tav tm="100000">
                                          <p:val>
                                            <p:strVal val="#ppt_x"/>
                                          </p:val>
                                        </p:tav>
                                      </p:tavLst>
                                    </p:anim>
                                    <p:anim calcmode="lin" valueType="num">
                                      <p:cBhvr>
                                        <p:cTn id="9" dur="900" decel="100000" fill="hold"/>
                                        <p:tgtEl>
                                          <p:spTgt spid="1116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161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6" presetClass="emph" presetSubtype="0" fill="hold" grpId="1" nodeType="afterEffect">
                                  <p:stCondLst>
                                    <p:cond delay="0"/>
                                  </p:stCondLst>
                                  <p:childTnLst>
                                    <p:animScale>
                                      <p:cBhvr>
                                        <p:cTn id="13" dur="1000" fill="hold"/>
                                        <p:tgtEl>
                                          <p:spTgt spid="111618"/>
                                        </p:tgtEl>
                                      </p:cBhvr>
                                      <p:by x="150000" y="150000"/>
                                    </p:animScale>
                                  </p:childTnLst>
                                </p:cTn>
                              </p:par>
                            </p:childTnLst>
                          </p:cTn>
                        </p:par>
                        <p:par>
                          <p:cTn id="14" fill="hold">
                            <p:stCondLst>
                              <p:cond delay="2000"/>
                            </p:stCondLst>
                            <p:childTnLst>
                              <p:par>
                                <p:cTn id="15" presetID="6" presetClass="emph" presetSubtype="0" fill="hold" grpId="2" nodeType="afterEffect">
                                  <p:stCondLst>
                                    <p:cond delay="0"/>
                                  </p:stCondLst>
                                  <p:childTnLst>
                                    <p:animScale>
                                      <p:cBhvr>
                                        <p:cTn id="16" dur="2000" fill="hold"/>
                                        <p:tgtEl>
                                          <p:spTgt spid="111618"/>
                                        </p:tgtEl>
                                      </p:cBhvr>
                                      <p:by x="75000" y="75000"/>
                                    </p:animScale>
                                  </p:childTnLst>
                                </p:cTn>
                              </p:par>
                              <p:par>
                                <p:cTn id="17" presetID="31" presetClass="entr" presetSubtype="0" fill="hold" nodeType="withEffect">
                                  <p:stCondLst>
                                    <p:cond delay="0"/>
                                  </p:stCondLst>
                                  <p:iterate type="lt">
                                    <p:tmPct val="5000"/>
                                  </p:iterate>
                                  <p:childTnLst>
                                    <p:set>
                                      <p:cBhvr>
                                        <p:cTn id="18" dur="1" fill="hold">
                                          <p:stCondLst>
                                            <p:cond delay="0"/>
                                          </p:stCondLst>
                                        </p:cTn>
                                        <p:tgtEl>
                                          <p:spTgt spid="111622"/>
                                        </p:tgtEl>
                                        <p:attrNameLst>
                                          <p:attrName>style.visibility</p:attrName>
                                        </p:attrNameLst>
                                      </p:cBhvr>
                                      <p:to>
                                        <p:strVal val="visible"/>
                                      </p:to>
                                    </p:set>
                                    <p:anim calcmode="lin" valueType="num">
                                      <p:cBhvr>
                                        <p:cTn id="19" dur="1000" fill="hold"/>
                                        <p:tgtEl>
                                          <p:spTgt spid="111622"/>
                                        </p:tgtEl>
                                        <p:attrNameLst>
                                          <p:attrName>ppt_w</p:attrName>
                                        </p:attrNameLst>
                                      </p:cBhvr>
                                      <p:tavLst>
                                        <p:tav tm="0">
                                          <p:val>
                                            <p:fltVal val="0"/>
                                          </p:val>
                                        </p:tav>
                                        <p:tav tm="100000">
                                          <p:val>
                                            <p:strVal val="#ppt_w"/>
                                          </p:val>
                                        </p:tav>
                                      </p:tavLst>
                                    </p:anim>
                                    <p:anim calcmode="lin" valueType="num">
                                      <p:cBhvr>
                                        <p:cTn id="20" dur="1000" fill="hold"/>
                                        <p:tgtEl>
                                          <p:spTgt spid="111622"/>
                                        </p:tgtEl>
                                        <p:attrNameLst>
                                          <p:attrName>ppt_h</p:attrName>
                                        </p:attrNameLst>
                                      </p:cBhvr>
                                      <p:tavLst>
                                        <p:tav tm="0">
                                          <p:val>
                                            <p:fltVal val="0"/>
                                          </p:val>
                                        </p:tav>
                                        <p:tav tm="100000">
                                          <p:val>
                                            <p:strVal val="#ppt_h"/>
                                          </p:val>
                                        </p:tav>
                                      </p:tavLst>
                                    </p:anim>
                                    <p:anim calcmode="lin" valueType="num">
                                      <p:cBhvr>
                                        <p:cTn id="21" dur="1000" fill="hold"/>
                                        <p:tgtEl>
                                          <p:spTgt spid="111622"/>
                                        </p:tgtEl>
                                        <p:attrNameLst>
                                          <p:attrName>style.rotation</p:attrName>
                                        </p:attrNameLst>
                                      </p:cBhvr>
                                      <p:tavLst>
                                        <p:tav tm="0">
                                          <p:val>
                                            <p:fltVal val="90"/>
                                          </p:val>
                                        </p:tav>
                                        <p:tav tm="100000">
                                          <p:val>
                                            <p:fltVal val="0"/>
                                          </p:val>
                                        </p:tav>
                                      </p:tavLst>
                                    </p:anim>
                                    <p:animEffect transition="in" filter="fade">
                                      <p:cBhvr>
                                        <p:cTn id="22" dur="1000"/>
                                        <p:tgtEl>
                                          <p:spTgt spid="111622"/>
                                        </p:tgtEl>
                                      </p:cBhvr>
                                    </p:animEffect>
                                  </p:childTnLst>
                                </p:cTn>
                              </p:par>
                            </p:childTnLst>
                          </p:cTn>
                        </p:par>
                        <p:par>
                          <p:cTn id="23" fill="hold">
                            <p:stCondLst>
                              <p:cond delay="3000"/>
                            </p:stCondLst>
                            <p:childTnLst>
                              <p:par>
                                <p:cTn id="24" presetID="31" presetClass="entr" presetSubtype="0" fill="hold" grpId="0" nodeType="afterEffect">
                                  <p:stCondLst>
                                    <p:cond delay="0"/>
                                  </p:stCondLst>
                                  <p:iterate type="lt">
                                    <p:tmPct val="5000"/>
                                  </p:iterate>
                                  <p:childTnLst>
                                    <p:set>
                                      <p:cBhvr>
                                        <p:cTn id="25" dur="1" fill="hold">
                                          <p:stCondLst>
                                            <p:cond delay="0"/>
                                          </p:stCondLst>
                                        </p:cTn>
                                        <p:tgtEl>
                                          <p:spTgt spid="135171">
                                            <p:bg/>
                                          </p:spTgt>
                                        </p:tgtEl>
                                        <p:attrNameLst>
                                          <p:attrName>style.visibility</p:attrName>
                                        </p:attrNameLst>
                                      </p:cBhvr>
                                      <p:to>
                                        <p:strVal val="visible"/>
                                      </p:to>
                                    </p:set>
                                    <p:anim calcmode="lin" valueType="num">
                                      <p:cBhvr>
                                        <p:cTn id="26" dur="1000" fill="hold"/>
                                        <p:tgtEl>
                                          <p:spTgt spid="135171">
                                            <p:bg/>
                                          </p:spTgt>
                                        </p:tgtEl>
                                        <p:attrNameLst>
                                          <p:attrName>ppt_w</p:attrName>
                                        </p:attrNameLst>
                                      </p:cBhvr>
                                      <p:tavLst>
                                        <p:tav tm="0">
                                          <p:val>
                                            <p:fltVal val="0"/>
                                          </p:val>
                                        </p:tav>
                                        <p:tav tm="100000">
                                          <p:val>
                                            <p:strVal val="#ppt_w"/>
                                          </p:val>
                                        </p:tav>
                                      </p:tavLst>
                                    </p:anim>
                                    <p:anim calcmode="lin" valueType="num">
                                      <p:cBhvr>
                                        <p:cTn id="27" dur="1000" fill="hold"/>
                                        <p:tgtEl>
                                          <p:spTgt spid="135171">
                                            <p:bg/>
                                          </p:spTgt>
                                        </p:tgtEl>
                                        <p:attrNameLst>
                                          <p:attrName>ppt_h</p:attrName>
                                        </p:attrNameLst>
                                      </p:cBhvr>
                                      <p:tavLst>
                                        <p:tav tm="0">
                                          <p:val>
                                            <p:fltVal val="0"/>
                                          </p:val>
                                        </p:tav>
                                        <p:tav tm="100000">
                                          <p:val>
                                            <p:strVal val="#ppt_h"/>
                                          </p:val>
                                        </p:tav>
                                      </p:tavLst>
                                    </p:anim>
                                    <p:anim calcmode="lin" valueType="num">
                                      <p:cBhvr>
                                        <p:cTn id="28" dur="1000" fill="hold"/>
                                        <p:tgtEl>
                                          <p:spTgt spid="135171">
                                            <p:bg/>
                                          </p:spTgt>
                                        </p:tgtEl>
                                        <p:attrNameLst>
                                          <p:attrName>style.rotation</p:attrName>
                                        </p:attrNameLst>
                                      </p:cBhvr>
                                      <p:tavLst>
                                        <p:tav tm="0">
                                          <p:val>
                                            <p:fltVal val="90"/>
                                          </p:val>
                                        </p:tav>
                                        <p:tav tm="100000">
                                          <p:val>
                                            <p:fltVal val="0"/>
                                          </p:val>
                                        </p:tav>
                                      </p:tavLst>
                                    </p:anim>
                                    <p:animEffect transition="in" filter="fade">
                                      <p:cBhvr>
                                        <p:cTn id="29" dur="1000"/>
                                        <p:tgtEl>
                                          <p:spTgt spid="135171">
                                            <p:bg/>
                                          </p:spTgt>
                                        </p:tgtEl>
                                      </p:cBhvr>
                                    </p:animEffect>
                                  </p:childTnLst>
                                </p:cTn>
                              </p:par>
                            </p:childTnLst>
                          </p:cTn>
                        </p:par>
                        <p:par>
                          <p:cTn id="30" fill="hold">
                            <p:stCondLst>
                              <p:cond delay="4000"/>
                            </p:stCondLst>
                            <p:childTnLst>
                              <p:par>
                                <p:cTn id="31" presetID="31" presetClass="entr" presetSubtype="0" fill="hold" grpId="0" nodeType="afterEffect">
                                  <p:stCondLst>
                                    <p:cond delay="0"/>
                                  </p:stCondLst>
                                  <p:iterate type="lt">
                                    <p:tmPct val="5000"/>
                                  </p:iterate>
                                  <p:childTnLst>
                                    <p:set>
                                      <p:cBhvr>
                                        <p:cTn id="32" dur="1" fill="hold">
                                          <p:stCondLst>
                                            <p:cond delay="0"/>
                                          </p:stCondLst>
                                        </p:cTn>
                                        <p:tgtEl>
                                          <p:spTgt spid="135171">
                                            <p:txEl>
                                              <p:pRg st="1" end="1"/>
                                            </p:txEl>
                                          </p:spTgt>
                                        </p:tgtEl>
                                        <p:attrNameLst>
                                          <p:attrName>style.visibility</p:attrName>
                                        </p:attrNameLst>
                                      </p:cBhvr>
                                      <p:to>
                                        <p:strVal val="visible"/>
                                      </p:to>
                                    </p:set>
                                    <p:anim calcmode="lin" valueType="num">
                                      <p:cBhvr>
                                        <p:cTn id="33" dur="1000" fill="hold"/>
                                        <p:tgtEl>
                                          <p:spTgt spid="135171">
                                            <p:txEl>
                                              <p:pRg st="1" end="1"/>
                                            </p:txEl>
                                          </p:spTgt>
                                        </p:tgtEl>
                                        <p:attrNameLst>
                                          <p:attrName>ppt_w</p:attrName>
                                        </p:attrNameLst>
                                      </p:cBhvr>
                                      <p:tavLst>
                                        <p:tav tm="0">
                                          <p:val>
                                            <p:fltVal val="0"/>
                                          </p:val>
                                        </p:tav>
                                        <p:tav tm="100000">
                                          <p:val>
                                            <p:strVal val="#ppt_w"/>
                                          </p:val>
                                        </p:tav>
                                      </p:tavLst>
                                    </p:anim>
                                    <p:anim calcmode="lin" valueType="num">
                                      <p:cBhvr>
                                        <p:cTn id="34" dur="1000" fill="hold"/>
                                        <p:tgtEl>
                                          <p:spTgt spid="135171">
                                            <p:txEl>
                                              <p:pRg st="1" end="1"/>
                                            </p:txEl>
                                          </p:spTgt>
                                        </p:tgtEl>
                                        <p:attrNameLst>
                                          <p:attrName>ppt_h</p:attrName>
                                        </p:attrNameLst>
                                      </p:cBhvr>
                                      <p:tavLst>
                                        <p:tav tm="0">
                                          <p:val>
                                            <p:fltVal val="0"/>
                                          </p:val>
                                        </p:tav>
                                        <p:tav tm="100000">
                                          <p:val>
                                            <p:strVal val="#ppt_h"/>
                                          </p:val>
                                        </p:tav>
                                      </p:tavLst>
                                    </p:anim>
                                    <p:anim calcmode="lin" valueType="num">
                                      <p:cBhvr>
                                        <p:cTn id="35" dur="1000" fill="hold"/>
                                        <p:tgtEl>
                                          <p:spTgt spid="135171">
                                            <p:txEl>
                                              <p:pRg st="1" end="1"/>
                                            </p:txEl>
                                          </p:spTgt>
                                        </p:tgtEl>
                                        <p:attrNameLst>
                                          <p:attrName>style.rotation</p:attrName>
                                        </p:attrNameLst>
                                      </p:cBhvr>
                                      <p:tavLst>
                                        <p:tav tm="0">
                                          <p:val>
                                            <p:fltVal val="90"/>
                                          </p:val>
                                        </p:tav>
                                        <p:tav tm="100000">
                                          <p:val>
                                            <p:fltVal val="0"/>
                                          </p:val>
                                        </p:tav>
                                      </p:tavLst>
                                    </p:anim>
                                    <p:animEffect transition="in" filter="fade">
                                      <p:cBhvr>
                                        <p:cTn id="36" dur="1000"/>
                                        <p:tgtEl>
                                          <p:spTgt spid="135171">
                                            <p:txEl>
                                              <p:pRg st="1" end="1"/>
                                            </p:txEl>
                                          </p:spTgt>
                                        </p:tgtEl>
                                      </p:cBhvr>
                                    </p:animEffect>
                                  </p:childTnLst>
                                </p:cTn>
                              </p:par>
                            </p:childTnLst>
                          </p:cTn>
                        </p:par>
                        <p:par>
                          <p:cTn id="37" fill="hold">
                            <p:stCondLst>
                              <p:cond delay="5400"/>
                            </p:stCondLst>
                            <p:childTnLst>
                              <p:par>
                                <p:cTn id="38" presetID="31" presetClass="entr" presetSubtype="0" fill="hold" grpId="0" nodeType="afterEffect">
                                  <p:stCondLst>
                                    <p:cond delay="0"/>
                                  </p:stCondLst>
                                  <p:iterate type="lt">
                                    <p:tmPct val="5000"/>
                                  </p:iterate>
                                  <p:childTnLst>
                                    <p:set>
                                      <p:cBhvr>
                                        <p:cTn id="39" dur="1" fill="hold">
                                          <p:stCondLst>
                                            <p:cond delay="0"/>
                                          </p:stCondLst>
                                        </p:cTn>
                                        <p:tgtEl>
                                          <p:spTgt spid="135171">
                                            <p:txEl>
                                              <p:pRg st="2" end="2"/>
                                            </p:txEl>
                                          </p:spTgt>
                                        </p:tgtEl>
                                        <p:attrNameLst>
                                          <p:attrName>style.visibility</p:attrName>
                                        </p:attrNameLst>
                                      </p:cBhvr>
                                      <p:to>
                                        <p:strVal val="visible"/>
                                      </p:to>
                                    </p:set>
                                    <p:anim calcmode="lin" valueType="num">
                                      <p:cBhvr>
                                        <p:cTn id="40" dur="1000" fill="hold"/>
                                        <p:tgtEl>
                                          <p:spTgt spid="135171">
                                            <p:txEl>
                                              <p:pRg st="2" end="2"/>
                                            </p:txEl>
                                          </p:spTgt>
                                        </p:tgtEl>
                                        <p:attrNameLst>
                                          <p:attrName>ppt_w</p:attrName>
                                        </p:attrNameLst>
                                      </p:cBhvr>
                                      <p:tavLst>
                                        <p:tav tm="0">
                                          <p:val>
                                            <p:fltVal val="0"/>
                                          </p:val>
                                        </p:tav>
                                        <p:tav tm="100000">
                                          <p:val>
                                            <p:strVal val="#ppt_w"/>
                                          </p:val>
                                        </p:tav>
                                      </p:tavLst>
                                    </p:anim>
                                    <p:anim calcmode="lin" valueType="num">
                                      <p:cBhvr>
                                        <p:cTn id="41" dur="1000" fill="hold"/>
                                        <p:tgtEl>
                                          <p:spTgt spid="135171">
                                            <p:txEl>
                                              <p:pRg st="2" end="2"/>
                                            </p:txEl>
                                          </p:spTgt>
                                        </p:tgtEl>
                                        <p:attrNameLst>
                                          <p:attrName>ppt_h</p:attrName>
                                        </p:attrNameLst>
                                      </p:cBhvr>
                                      <p:tavLst>
                                        <p:tav tm="0">
                                          <p:val>
                                            <p:fltVal val="0"/>
                                          </p:val>
                                        </p:tav>
                                        <p:tav tm="100000">
                                          <p:val>
                                            <p:strVal val="#ppt_h"/>
                                          </p:val>
                                        </p:tav>
                                      </p:tavLst>
                                    </p:anim>
                                    <p:anim calcmode="lin" valueType="num">
                                      <p:cBhvr>
                                        <p:cTn id="42" dur="1000" fill="hold"/>
                                        <p:tgtEl>
                                          <p:spTgt spid="135171">
                                            <p:txEl>
                                              <p:pRg st="2" end="2"/>
                                            </p:txEl>
                                          </p:spTgt>
                                        </p:tgtEl>
                                        <p:attrNameLst>
                                          <p:attrName>style.rotation</p:attrName>
                                        </p:attrNameLst>
                                      </p:cBhvr>
                                      <p:tavLst>
                                        <p:tav tm="0">
                                          <p:val>
                                            <p:fltVal val="90"/>
                                          </p:val>
                                        </p:tav>
                                        <p:tav tm="100000">
                                          <p:val>
                                            <p:fltVal val="0"/>
                                          </p:val>
                                        </p:tav>
                                      </p:tavLst>
                                    </p:anim>
                                    <p:animEffect transition="in" filter="fade">
                                      <p:cBhvr>
                                        <p:cTn id="43" dur="1000"/>
                                        <p:tgtEl>
                                          <p:spTgt spid="135171">
                                            <p:txEl>
                                              <p:pRg st="2" end="2"/>
                                            </p:txEl>
                                          </p:spTgt>
                                        </p:tgtEl>
                                      </p:cBhvr>
                                    </p:animEffect>
                                  </p:childTnLst>
                                </p:cTn>
                              </p:par>
                            </p:childTnLst>
                          </p:cTn>
                        </p:par>
                        <p:par>
                          <p:cTn id="44" fill="hold">
                            <p:stCondLst>
                              <p:cond delay="6800"/>
                            </p:stCondLst>
                            <p:childTnLst>
                              <p:par>
                                <p:cTn id="45" presetID="31" presetClass="entr" presetSubtype="0" fill="hold" grpId="0" nodeType="afterEffect">
                                  <p:stCondLst>
                                    <p:cond delay="0"/>
                                  </p:stCondLst>
                                  <p:iterate type="lt">
                                    <p:tmPct val="5000"/>
                                  </p:iterate>
                                  <p:childTnLst>
                                    <p:set>
                                      <p:cBhvr>
                                        <p:cTn id="46" dur="1" fill="hold">
                                          <p:stCondLst>
                                            <p:cond delay="0"/>
                                          </p:stCondLst>
                                        </p:cTn>
                                        <p:tgtEl>
                                          <p:spTgt spid="135171">
                                            <p:txEl>
                                              <p:pRg st="3" end="3"/>
                                            </p:txEl>
                                          </p:spTgt>
                                        </p:tgtEl>
                                        <p:attrNameLst>
                                          <p:attrName>style.visibility</p:attrName>
                                        </p:attrNameLst>
                                      </p:cBhvr>
                                      <p:to>
                                        <p:strVal val="visible"/>
                                      </p:to>
                                    </p:set>
                                    <p:anim calcmode="lin" valueType="num">
                                      <p:cBhvr>
                                        <p:cTn id="47" dur="1000" fill="hold"/>
                                        <p:tgtEl>
                                          <p:spTgt spid="13517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3517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3517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35171">
                                            <p:txEl>
                                              <p:pRg st="3" end="3"/>
                                            </p:txEl>
                                          </p:spTgt>
                                        </p:tgtEl>
                                      </p:cBhvr>
                                    </p:animEffect>
                                  </p:childTnLst>
                                </p:cTn>
                              </p:par>
                            </p:childTnLst>
                          </p:cTn>
                        </p:par>
                        <p:par>
                          <p:cTn id="51" fill="hold">
                            <p:stCondLst>
                              <p:cond delay="8199"/>
                            </p:stCondLst>
                            <p:childTnLst>
                              <p:par>
                                <p:cTn id="52" presetID="31" presetClass="entr" presetSubtype="0" fill="hold" grpId="0" nodeType="afterEffect">
                                  <p:stCondLst>
                                    <p:cond delay="0"/>
                                  </p:stCondLst>
                                  <p:iterate type="lt">
                                    <p:tmPct val="5000"/>
                                  </p:iterate>
                                  <p:childTnLst>
                                    <p:set>
                                      <p:cBhvr>
                                        <p:cTn id="53" dur="1" fill="hold">
                                          <p:stCondLst>
                                            <p:cond delay="0"/>
                                          </p:stCondLst>
                                        </p:cTn>
                                        <p:tgtEl>
                                          <p:spTgt spid="135171">
                                            <p:txEl>
                                              <p:pRg st="4" end="4"/>
                                            </p:txEl>
                                          </p:spTgt>
                                        </p:tgtEl>
                                        <p:attrNameLst>
                                          <p:attrName>style.visibility</p:attrName>
                                        </p:attrNameLst>
                                      </p:cBhvr>
                                      <p:to>
                                        <p:strVal val="visible"/>
                                      </p:to>
                                    </p:set>
                                    <p:anim calcmode="lin" valueType="num">
                                      <p:cBhvr>
                                        <p:cTn id="54" dur="1000" fill="hold"/>
                                        <p:tgtEl>
                                          <p:spTgt spid="135171">
                                            <p:txEl>
                                              <p:pRg st="4" end="4"/>
                                            </p:txEl>
                                          </p:spTgt>
                                        </p:tgtEl>
                                        <p:attrNameLst>
                                          <p:attrName>ppt_w</p:attrName>
                                        </p:attrNameLst>
                                      </p:cBhvr>
                                      <p:tavLst>
                                        <p:tav tm="0">
                                          <p:val>
                                            <p:fltVal val="0"/>
                                          </p:val>
                                        </p:tav>
                                        <p:tav tm="100000">
                                          <p:val>
                                            <p:strVal val="#ppt_w"/>
                                          </p:val>
                                        </p:tav>
                                      </p:tavLst>
                                    </p:anim>
                                    <p:anim calcmode="lin" valueType="num">
                                      <p:cBhvr>
                                        <p:cTn id="55" dur="1000" fill="hold"/>
                                        <p:tgtEl>
                                          <p:spTgt spid="135171">
                                            <p:txEl>
                                              <p:pRg st="4" end="4"/>
                                            </p:txEl>
                                          </p:spTgt>
                                        </p:tgtEl>
                                        <p:attrNameLst>
                                          <p:attrName>ppt_h</p:attrName>
                                        </p:attrNameLst>
                                      </p:cBhvr>
                                      <p:tavLst>
                                        <p:tav tm="0">
                                          <p:val>
                                            <p:fltVal val="0"/>
                                          </p:val>
                                        </p:tav>
                                        <p:tav tm="100000">
                                          <p:val>
                                            <p:strVal val="#ppt_h"/>
                                          </p:val>
                                        </p:tav>
                                      </p:tavLst>
                                    </p:anim>
                                    <p:anim calcmode="lin" valueType="num">
                                      <p:cBhvr>
                                        <p:cTn id="56" dur="1000" fill="hold"/>
                                        <p:tgtEl>
                                          <p:spTgt spid="135171">
                                            <p:txEl>
                                              <p:pRg st="4" end="4"/>
                                            </p:txEl>
                                          </p:spTgt>
                                        </p:tgtEl>
                                        <p:attrNameLst>
                                          <p:attrName>style.rotation</p:attrName>
                                        </p:attrNameLst>
                                      </p:cBhvr>
                                      <p:tavLst>
                                        <p:tav tm="0">
                                          <p:val>
                                            <p:fltVal val="90"/>
                                          </p:val>
                                        </p:tav>
                                        <p:tav tm="100000">
                                          <p:val>
                                            <p:fltVal val="0"/>
                                          </p:val>
                                        </p:tav>
                                      </p:tavLst>
                                    </p:anim>
                                    <p:animEffect transition="in" filter="fade">
                                      <p:cBhvr>
                                        <p:cTn id="57" dur="1000"/>
                                        <p:tgtEl>
                                          <p:spTgt spid="135171">
                                            <p:txEl>
                                              <p:pRg st="4" end="4"/>
                                            </p:txEl>
                                          </p:spTgt>
                                        </p:tgtEl>
                                      </p:cBhvr>
                                    </p:animEffect>
                                  </p:childTnLst>
                                </p:cTn>
                              </p:par>
                            </p:childTnLst>
                          </p:cTn>
                        </p:par>
                        <p:par>
                          <p:cTn id="58" fill="hold">
                            <p:stCondLst>
                              <p:cond delay="9600"/>
                            </p:stCondLst>
                            <p:childTnLst>
                              <p:par>
                                <p:cTn id="59" presetID="31" presetClass="entr" presetSubtype="0" fill="hold" grpId="0" nodeType="afterEffect">
                                  <p:stCondLst>
                                    <p:cond delay="0"/>
                                  </p:stCondLst>
                                  <p:iterate type="lt">
                                    <p:tmPct val="5000"/>
                                  </p:iterate>
                                  <p:childTnLst>
                                    <p:set>
                                      <p:cBhvr>
                                        <p:cTn id="60" dur="1" fill="hold">
                                          <p:stCondLst>
                                            <p:cond delay="0"/>
                                          </p:stCondLst>
                                        </p:cTn>
                                        <p:tgtEl>
                                          <p:spTgt spid="135171">
                                            <p:txEl>
                                              <p:pRg st="5" end="5"/>
                                            </p:txEl>
                                          </p:spTgt>
                                        </p:tgtEl>
                                        <p:attrNameLst>
                                          <p:attrName>style.visibility</p:attrName>
                                        </p:attrNameLst>
                                      </p:cBhvr>
                                      <p:to>
                                        <p:strVal val="visible"/>
                                      </p:to>
                                    </p:set>
                                    <p:anim calcmode="lin" valueType="num">
                                      <p:cBhvr>
                                        <p:cTn id="61" dur="1000" fill="hold"/>
                                        <p:tgtEl>
                                          <p:spTgt spid="135171">
                                            <p:txEl>
                                              <p:pRg st="5" end="5"/>
                                            </p:txEl>
                                          </p:spTgt>
                                        </p:tgtEl>
                                        <p:attrNameLst>
                                          <p:attrName>ppt_w</p:attrName>
                                        </p:attrNameLst>
                                      </p:cBhvr>
                                      <p:tavLst>
                                        <p:tav tm="0">
                                          <p:val>
                                            <p:fltVal val="0"/>
                                          </p:val>
                                        </p:tav>
                                        <p:tav tm="100000">
                                          <p:val>
                                            <p:strVal val="#ppt_w"/>
                                          </p:val>
                                        </p:tav>
                                      </p:tavLst>
                                    </p:anim>
                                    <p:anim calcmode="lin" valueType="num">
                                      <p:cBhvr>
                                        <p:cTn id="62" dur="1000" fill="hold"/>
                                        <p:tgtEl>
                                          <p:spTgt spid="135171">
                                            <p:txEl>
                                              <p:pRg st="5" end="5"/>
                                            </p:txEl>
                                          </p:spTgt>
                                        </p:tgtEl>
                                        <p:attrNameLst>
                                          <p:attrName>ppt_h</p:attrName>
                                        </p:attrNameLst>
                                      </p:cBhvr>
                                      <p:tavLst>
                                        <p:tav tm="0">
                                          <p:val>
                                            <p:fltVal val="0"/>
                                          </p:val>
                                        </p:tav>
                                        <p:tav tm="100000">
                                          <p:val>
                                            <p:strVal val="#ppt_h"/>
                                          </p:val>
                                        </p:tav>
                                      </p:tavLst>
                                    </p:anim>
                                    <p:anim calcmode="lin" valueType="num">
                                      <p:cBhvr>
                                        <p:cTn id="63" dur="1000" fill="hold"/>
                                        <p:tgtEl>
                                          <p:spTgt spid="135171">
                                            <p:txEl>
                                              <p:pRg st="5" end="5"/>
                                            </p:txEl>
                                          </p:spTgt>
                                        </p:tgtEl>
                                        <p:attrNameLst>
                                          <p:attrName>style.rotation</p:attrName>
                                        </p:attrNameLst>
                                      </p:cBhvr>
                                      <p:tavLst>
                                        <p:tav tm="0">
                                          <p:val>
                                            <p:fltVal val="90"/>
                                          </p:val>
                                        </p:tav>
                                        <p:tav tm="100000">
                                          <p:val>
                                            <p:fltVal val="0"/>
                                          </p:val>
                                        </p:tav>
                                      </p:tavLst>
                                    </p:anim>
                                    <p:animEffect transition="in" filter="fade">
                                      <p:cBhvr>
                                        <p:cTn id="64" dur="1000"/>
                                        <p:tgtEl>
                                          <p:spTgt spid="135171">
                                            <p:txEl>
                                              <p:pRg st="5" end="5"/>
                                            </p:txEl>
                                          </p:spTgt>
                                        </p:tgtEl>
                                      </p:cBhvr>
                                    </p:animEffect>
                                  </p:childTnLst>
                                </p:cTn>
                              </p:par>
                            </p:childTnLst>
                          </p:cTn>
                        </p:par>
                        <p:par>
                          <p:cTn id="65" fill="hold">
                            <p:stCondLst>
                              <p:cond delay="11000"/>
                            </p:stCondLst>
                            <p:childTnLst>
                              <p:par>
                                <p:cTn id="66" presetID="31" presetClass="entr" presetSubtype="0" fill="hold" grpId="0" nodeType="afterEffect">
                                  <p:stCondLst>
                                    <p:cond delay="0"/>
                                  </p:stCondLst>
                                  <p:iterate type="lt">
                                    <p:tmPct val="5000"/>
                                  </p:iterate>
                                  <p:childTnLst>
                                    <p:set>
                                      <p:cBhvr>
                                        <p:cTn id="67" dur="1" fill="hold">
                                          <p:stCondLst>
                                            <p:cond delay="0"/>
                                          </p:stCondLst>
                                        </p:cTn>
                                        <p:tgtEl>
                                          <p:spTgt spid="135171">
                                            <p:txEl>
                                              <p:pRg st="6" end="6"/>
                                            </p:txEl>
                                          </p:spTgt>
                                        </p:tgtEl>
                                        <p:attrNameLst>
                                          <p:attrName>style.visibility</p:attrName>
                                        </p:attrNameLst>
                                      </p:cBhvr>
                                      <p:to>
                                        <p:strVal val="visible"/>
                                      </p:to>
                                    </p:set>
                                    <p:anim calcmode="lin" valueType="num">
                                      <p:cBhvr>
                                        <p:cTn id="68" dur="1000" fill="hold"/>
                                        <p:tgtEl>
                                          <p:spTgt spid="135171">
                                            <p:txEl>
                                              <p:pRg st="6" end="6"/>
                                            </p:txEl>
                                          </p:spTgt>
                                        </p:tgtEl>
                                        <p:attrNameLst>
                                          <p:attrName>ppt_w</p:attrName>
                                        </p:attrNameLst>
                                      </p:cBhvr>
                                      <p:tavLst>
                                        <p:tav tm="0">
                                          <p:val>
                                            <p:fltVal val="0"/>
                                          </p:val>
                                        </p:tav>
                                        <p:tav tm="100000">
                                          <p:val>
                                            <p:strVal val="#ppt_w"/>
                                          </p:val>
                                        </p:tav>
                                      </p:tavLst>
                                    </p:anim>
                                    <p:anim calcmode="lin" valueType="num">
                                      <p:cBhvr>
                                        <p:cTn id="69" dur="1000" fill="hold"/>
                                        <p:tgtEl>
                                          <p:spTgt spid="135171">
                                            <p:txEl>
                                              <p:pRg st="6" end="6"/>
                                            </p:txEl>
                                          </p:spTgt>
                                        </p:tgtEl>
                                        <p:attrNameLst>
                                          <p:attrName>ppt_h</p:attrName>
                                        </p:attrNameLst>
                                      </p:cBhvr>
                                      <p:tavLst>
                                        <p:tav tm="0">
                                          <p:val>
                                            <p:fltVal val="0"/>
                                          </p:val>
                                        </p:tav>
                                        <p:tav tm="100000">
                                          <p:val>
                                            <p:strVal val="#ppt_h"/>
                                          </p:val>
                                        </p:tav>
                                      </p:tavLst>
                                    </p:anim>
                                    <p:anim calcmode="lin" valueType="num">
                                      <p:cBhvr>
                                        <p:cTn id="70" dur="1000" fill="hold"/>
                                        <p:tgtEl>
                                          <p:spTgt spid="135171">
                                            <p:txEl>
                                              <p:pRg st="6" end="6"/>
                                            </p:txEl>
                                          </p:spTgt>
                                        </p:tgtEl>
                                        <p:attrNameLst>
                                          <p:attrName>style.rotation</p:attrName>
                                        </p:attrNameLst>
                                      </p:cBhvr>
                                      <p:tavLst>
                                        <p:tav tm="0">
                                          <p:val>
                                            <p:fltVal val="90"/>
                                          </p:val>
                                        </p:tav>
                                        <p:tav tm="100000">
                                          <p:val>
                                            <p:fltVal val="0"/>
                                          </p:val>
                                        </p:tav>
                                      </p:tavLst>
                                    </p:anim>
                                    <p:animEffect transition="in" filter="fade">
                                      <p:cBhvr>
                                        <p:cTn id="71" dur="1000"/>
                                        <p:tgtEl>
                                          <p:spTgt spid="135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p:bldP spid="111618" grpId="1"/>
      <p:bldP spid="111618" grpId="2"/>
      <p:bldP spid="135171"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4"/>
          <p:cNvSpPr txBox="1">
            <a:spLocks noChangeArrowheads="1"/>
          </p:cNvSpPr>
          <p:nvPr/>
        </p:nvSpPr>
        <p:spPr bwMode="auto">
          <a:xfrm>
            <a:off x="4876800" y="1066800"/>
            <a:ext cx="22860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solidFill>
                  <a:srgbClr val="FF3300"/>
                </a:solidFill>
                <a:latin typeface="黑体" panose="02010609060101010101" pitchFamily="2" charset="-122"/>
                <a:ea typeface="黑体" panose="02010609060101010101" pitchFamily="2" charset="-122"/>
              </a:rPr>
              <a:t>课程特点</a:t>
            </a:r>
          </a:p>
        </p:txBody>
      </p:sp>
      <p:sp>
        <p:nvSpPr>
          <p:cNvPr id="71690" name="Rectangle 10"/>
          <p:cNvSpPr>
            <a:spLocks noChangeArrowheads="1"/>
          </p:cNvSpPr>
          <p:nvPr/>
        </p:nvSpPr>
        <p:spPr bwMode="auto">
          <a:xfrm>
            <a:off x="4724400" y="2133600"/>
            <a:ext cx="4516438" cy="533400"/>
          </a:xfrm>
          <a:prstGeom prst="rect">
            <a:avLst/>
          </a:prstGeom>
          <a:gradFill rotWithShape="0">
            <a:gsLst>
              <a:gs pos="0">
                <a:srgbClr val="0033CC"/>
              </a:gs>
              <a:gs pos="50000">
                <a:srgbClr val="00185E"/>
              </a:gs>
              <a:gs pos="100000">
                <a:srgbClr val="0033CC"/>
              </a:gs>
            </a:gsLst>
            <a:lin ang="0" scaled="1"/>
          </a:gradFill>
          <a:ln w="9525">
            <a:miter lim="800000"/>
          </a:ln>
          <a:scene3d>
            <a:camera prst="legacyObliqueTopRight">
              <a:rot lat="20999970" lon="0" rev="0"/>
            </a:camera>
            <a:lightRig rig="legacyFlat4" dir="t"/>
          </a:scene3d>
          <a:sp3d extrusionH="227000" prstMaterial="legacyMetal">
            <a:bevelT w="13500" h="13500" prst="angle"/>
            <a:bevelB w="13500" h="13500" prst="angle"/>
            <a:extrusionClr>
              <a:srgbClr val="0033CC"/>
            </a:extrusionClr>
            <a:contourClr>
              <a:srgbClr val="0033CC"/>
            </a:contourClr>
          </a:sp3d>
        </p:spPr>
        <p:txBody>
          <a:bodyPr wrap="none" anchor="ctr">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691" name="Text Box 11"/>
          <p:cNvSpPr txBox="1">
            <a:spLocks noChangeArrowheads="1"/>
          </p:cNvSpPr>
          <p:nvPr/>
        </p:nvSpPr>
        <p:spPr bwMode="auto">
          <a:xfrm>
            <a:off x="4953000" y="1981200"/>
            <a:ext cx="38989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kumimoji="1" lang="zh-CN" altLang="en-US" sz="4400" b="1" i="1">
                <a:solidFill>
                  <a:srgbClr val="FFFF00"/>
                </a:solidFill>
                <a:latin typeface="楷体" panose="02010609060101010101" pitchFamily="49" charset="-122"/>
                <a:ea typeface="楷体" panose="02010609060101010101" pitchFamily="49" charset="-122"/>
              </a:rPr>
              <a:t>深刻的思想性</a:t>
            </a:r>
            <a:endParaRPr kumimoji="1" lang="zh-CN" altLang="en-US" sz="2400">
              <a:latin typeface="楷体" panose="02010609060101010101" pitchFamily="49" charset="-122"/>
              <a:ea typeface="楷体" panose="02010609060101010101" pitchFamily="49" charset="-122"/>
            </a:endParaRPr>
          </a:p>
        </p:txBody>
      </p:sp>
      <p:sp>
        <p:nvSpPr>
          <p:cNvPr id="71692" name="AutoShape 12"/>
          <p:cNvSpPr>
            <a:spLocks noChangeArrowheads="1"/>
          </p:cNvSpPr>
          <p:nvPr/>
        </p:nvSpPr>
        <p:spPr bwMode="auto">
          <a:xfrm>
            <a:off x="2133600" y="2057400"/>
            <a:ext cx="2057400" cy="533400"/>
          </a:xfrm>
          <a:prstGeom prst="chevron">
            <a:avLst>
              <a:gd name="adj" fmla="val 96429"/>
            </a:avLst>
          </a:prstGeom>
          <a:solidFill>
            <a:srgbClr val="CC0000"/>
          </a:solidFill>
          <a:ln w="12700" cap="sq">
            <a:solidFill>
              <a:srgbClr val="FFFF00"/>
            </a:solidFill>
            <a:miter lim="800000"/>
            <a:headEnd type="none" w="sm" len="sm"/>
            <a:tailEnd type="none" w="sm" len="sm"/>
          </a:ln>
          <a:effectLst>
            <a:outerShdw dist="77251" dir="567739" algn="ctr" rotWithShape="0">
              <a:schemeClr val="bg2"/>
            </a:outerShdw>
          </a:effectLst>
        </p:spPr>
        <p:txBody>
          <a:bodyPr wrap="none" anchor="ctr"/>
          <a:lstStyle/>
          <a:p>
            <a:pPr marL="342900" indent="-342900" algn="ctr">
              <a:lnSpc>
                <a:spcPct val="80000"/>
              </a:lnSpc>
              <a:spcBef>
                <a:spcPct val="20000"/>
              </a:spcBef>
              <a:defRPr/>
            </a:pPr>
            <a:r>
              <a:rPr kumimoji="1" lang="en-US" altLang="zh-CN" sz="2800" b="1" dirty="0">
                <a:solidFill>
                  <a:srgbClr val="FFFF00"/>
                </a:solidFill>
                <a:latin typeface="Times New Roman" panose="02020603050405020304" pitchFamily="18" charset="0"/>
                <a:ea typeface="华文新魏" panose="02010800040101010101" pitchFamily="2" charset="-122"/>
              </a:rPr>
              <a:t>        </a:t>
            </a:r>
            <a:r>
              <a:rPr kumimoji="1" lang="zh-CN" altLang="en-US" sz="2800" b="1" dirty="0">
                <a:solidFill>
                  <a:srgbClr val="FFFF00"/>
                </a:solidFill>
                <a:latin typeface="楷体" panose="02010609060101010101" pitchFamily="49" charset="-122"/>
                <a:ea typeface="楷体" panose="02010609060101010101" pitchFamily="49" charset="-122"/>
              </a:rPr>
              <a:t>特点一</a:t>
            </a:r>
            <a:r>
              <a:rPr kumimoji="1" lang="zh-CN" altLang="en-US" sz="4400" b="1" dirty="0">
                <a:solidFill>
                  <a:srgbClr val="FFFF00"/>
                </a:solidFill>
                <a:effectLst>
                  <a:outerShdw blurRad="38100" dist="38100" dir="2700000" algn="tl">
                    <a:srgbClr val="000000"/>
                  </a:outerShdw>
                </a:effectLst>
                <a:latin typeface="楷体" panose="02010609060101010101" pitchFamily="49" charset="-122"/>
                <a:ea typeface="楷体" panose="02010609060101010101" pitchFamily="49" charset="-122"/>
              </a:rPr>
              <a:t> </a:t>
            </a:r>
            <a:r>
              <a:rPr kumimoji="1" lang="zh-CN" altLang="en-US" sz="3200" b="1" dirty="0">
                <a:solidFill>
                  <a:srgbClr val="FFFF66"/>
                </a:solidFill>
                <a:latin typeface="楷体" panose="02010609060101010101" pitchFamily="49" charset="-122"/>
                <a:ea typeface="楷体" panose="02010609060101010101" pitchFamily="49" charset="-122"/>
              </a:rPr>
              <a:t>  </a:t>
            </a:r>
          </a:p>
        </p:txBody>
      </p:sp>
      <p:sp>
        <p:nvSpPr>
          <p:cNvPr id="71693" name="Text Box 13"/>
          <p:cNvSpPr txBox="1">
            <a:spLocks noChangeArrowheads="1"/>
          </p:cNvSpPr>
          <p:nvPr/>
        </p:nvSpPr>
        <p:spPr bwMode="auto">
          <a:xfrm>
            <a:off x="2286000" y="3200400"/>
            <a:ext cx="7772400" cy="306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buFontTx/>
              <a:buNone/>
            </a:pPr>
            <a:r>
              <a:rPr lang="en-US" altLang="zh-CN" sz="2400">
                <a:solidFill>
                  <a:schemeClr val="bg1"/>
                </a:solidFill>
              </a:rPr>
              <a:t>    </a:t>
            </a:r>
            <a:r>
              <a:rPr lang="zh-CN" altLang="en-US" sz="2400" b="1">
                <a:latin typeface="楷体" panose="02010609060101010101" pitchFamily="49" charset="-122"/>
                <a:ea typeface="楷体" panose="02010609060101010101" pitchFamily="49" charset="-122"/>
              </a:rPr>
              <a:t>课程联系改革开放和社会主义现代化建设的实际，联系社会主义民主政治建设和社会主义先进文化建设特别是思想道德建设和法制建设的实际，回答同学们普遍关心、经常思考和需要解决的思想道德和法律问题，帮助同学们释疑解惑，提高思想觉悟和实践能力，以顺利完成大学学业，为现在和今后的健康成长打下坚实的思想基础。 </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692"/>
                                        </p:tgtEl>
                                        <p:attrNameLst>
                                          <p:attrName>style.visibility</p:attrName>
                                        </p:attrNameLst>
                                      </p:cBhvr>
                                      <p:to>
                                        <p:strVal val="visible"/>
                                      </p:to>
                                    </p:set>
                                    <p:anim calcmode="lin" valueType="num">
                                      <p:cBhvr additive="base">
                                        <p:cTn id="7" dur="500" fill="hold"/>
                                        <p:tgtEl>
                                          <p:spTgt spid="71692"/>
                                        </p:tgtEl>
                                        <p:attrNameLst>
                                          <p:attrName>ppt_x</p:attrName>
                                        </p:attrNameLst>
                                      </p:cBhvr>
                                      <p:tavLst>
                                        <p:tav tm="0">
                                          <p:val>
                                            <p:strVal val="0-#ppt_w/2"/>
                                          </p:val>
                                        </p:tav>
                                        <p:tav tm="100000">
                                          <p:val>
                                            <p:strVal val="#ppt_x"/>
                                          </p:val>
                                        </p:tav>
                                      </p:tavLst>
                                    </p:anim>
                                    <p:anim calcmode="lin" valueType="num">
                                      <p:cBhvr additive="base">
                                        <p:cTn id="8" dur="500" fill="hold"/>
                                        <p:tgtEl>
                                          <p:spTgt spid="716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71690"/>
                                        </p:tgtEl>
                                        <p:attrNameLst>
                                          <p:attrName>style.visibility</p:attrName>
                                        </p:attrNameLst>
                                      </p:cBhvr>
                                      <p:to>
                                        <p:strVal val="visible"/>
                                      </p:to>
                                    </p:set>
                                    <p:animEffect transition="in" filter="blinds(horizontal)">
                                      <p:cBhvr>
                                        <p:cTn id="12" dur="500"/>
                                        <p:tgtEl>
                                          <p:spTgt spid="71690"/>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71691"/>
                                        </p:tgtEl>
                                        <p:attrNameLst>
                                          <p:attrName>style.visibility</p:attrName>
                                        </p:attrNameLst>
                                      </p:cBhvr>
                                      <p:to>
                                        <p:strVal val="visible"/>
                                      </p:to>
                                    </p:set>
                                    <p:animEffect transition="in" filter="slide(fromBottom)">
                                      <p:cBhvr>
                                        <p:cTn id="16" dur="500"/>
                                        <p:tgtEl>
                                          <p:spTgt spid="71691"/>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71693"/>
                                        </p:tgtEl>
                                        <p:attrNameLst>
                                          <p:attrName>style.visibility</p:attrName>
                                        </p:attrNameLst>
                                      </p:cBhvr>
                                      <p:to>
                                        <p:strVal val="visible"/>
                                      </p:to>
                                    </p:set>
                                    <p:animEffect transition="in" filter="slide(fromBottom)">
                                      <p:cBhvr>
                                        <p:cTn id="20" dur="500"/>
                                        <p:tgtEl>
                                          <p:spTgt spid="71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0" grpId="0" animBg="1"/>
      <p:bldP spid="71691" grpId="0" autoUpdateAnimBg="0"/>
      <p:bldP spid="71692" grpId="0" animBg="1"/>
      <p:bldP spid="7169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4"/>
          <p:cNvSpPr txBox="1">
            <a:spLocks noChangeArrowheads="1"/>
          </p:cNvSpPr>
          <p:nvPr/>
        </p:nvSpPr>
        <p:spPr bwMode="auto">
          <a:xfrm>
            <a:off x="4876800" y="1066800"/>
            <a:ext cx="22860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solidFill>
                  <a:srgbClr val="FF3300"/>
                </a:solidFill>
                <a:latin typeface="黑体" panose="02010609060101010101" pitchFamily="2" charset="-122"/>
                <a:ea typeface="黑体" panose="02010609060101010101" pitchFamily="2" charset="-122"/>
              </a:rPr>
              <a:t>课程特点</a:t>
            </a:r>
          </a:p>
        </p:txBody>
      </p:sp>
      <p:sp>
        <p:nvSpPr>
          <p:cNvPr id="71690" name="Rectangle 10"/>
          <p:cNvSpPr>
            <a:spLocks noChangeArrowheads="1"/>
          </p:cNvSpPr>
          <p:nvPr/>
        </p:nvSpPr>
        <p:spPr bwMode="auto">
          <a:xfrm>
            <a:off x="4724400" y="2133600"/>
            <a:ext cx="4516438" cy="533400"/>
          </a:xfrm>
          <a:prstGeom prst="rect">
            <a:avLst/>
          </a:prstGeom>
          <a:gradFill rotWithShape="0">
            <a:gsLst>
              <a:gs pos="0">
                <a:srgbClr val="0033CC"/>
              </a:gs>
              <a:gs pos="50000">
                <a:srgbClr val="00185E"/>
              </a:gs>
              <a:gs pos="100000">
                <a:srgbClr val="0033CC"/>
              </a:gs>
            </a:gsLst>
            <a:lin ang="0" scaled="1"/>
          </a:gradFill>
          <a:ln w="9525">
            <a:miter lim="800000"/>
          </a:ln>
          <a:scene3d>
            <a:camera prst="legacyObliqueTopRight">
              <a:rot lat="20999970" lon="0" rev="0"/>
            </a:camera>
            <a:lightRig rig="legacyFlat4" dir="t"/>
          </a:scene3d>
          <a:sp3d extrusionH="227000" prstMaterial="legacyMetal">
            <a:bevelT w="13500" h="13500" prst="angle"/>
            <a:bevelB w="13500" h="13500" prst="angle"/>
            <a:extrusionClr>
              <a:srgbClr val="0033CC"/>
            </a:extrusionClr>
            <a:contourClr>
              <a:srgbClr val="0033CC"/>
            </a:contourClr>
          </a:sp3d>
        </p:spPr>
        <p:txBody>
          <a:bodyPr wrap="none" anchor="ctr">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691" name="Text Box 11"/>
          <p:cNvSpPr txBox="1">
            <a:spLocks noChangeArrowheads="1"/>
          </p:cNvSpPr>
          <p:nvPr/>
        </p:nvSpPr>
        <p:spPr bwMode="auto">
          <a:xfrm>
            <a:off x="4953000" y="1981200"/>
            <a:ext cx="38989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kumimoji="1" lang="zh-CN" altLang="en-US" sz="4400" b="1" i="1">
                <a:solidFill>
                  <a:srgbClr val="FFFF00"/>
                </a:solidFill>
                <a:latin typeface="楷体" panose="02010609060101010101" pitchFamily="49" charset="-122"/>
                <a:ea typeface="楷体" panose="02010609060101010101" pitchFamily="49" charset="-122"/>
              </a:rPr>
              <a:t>深刻的思想性</a:t>
            </a:r>
            <a:endParaRPr kumimoji="1" lang="zh-CN" altLang="en-US" sz="2400">
              <a:latin typeface="楷体" panose="02010609060101010101" pitchFamily="49" charset="-122"/>
              <a:ea typeface="楷体" panose="02010609060101010101" pitchFamily="49" charset="-122"/>
            </a:endParaRPr>
          </a:p>
        </p:txBody>
      </p:sp>
      <p:sp>
        <p:nvSpPr>
          <p:cNvPr id="71692" name="AutoShape 12"/>
          <p:cNvSpPr>
            <a:spLocks noChangeArrowheads="1"/>
          </p:cNvSpPr>
          <p:nvPr/>
        </p:nvSpPr>
        <p:spPr bwMode="auto">
          <a:xfrm>
            <a:off x="2133600" y="2057400"/>
            <a:ext cx="2057400" cy="533400"/>
          </a:xfrm>
          <a:prstGeom prst="chevron">
            <a:avLst>
              <a:gd name="adj" fmla="val 96429"/>
            </a:avLst>
          </a:prstGeom>
          <a:solidFill>
            <a:srgbClr val="CC0000"/>
          </a:solidFill>
          <a:ln w="12700" cap="sq">
            <a:solidFill>
              <a:srgbClr val="FFFF00"/>
            </a:solidFill>
            <a:miter lim="800000"/>
            <a:headEnd type="none" w="sm" len="sm"/>
            <a:tailEnd type="none" w="sm" len="sm"/>
          </a:ln>
          <a:effectLst>
            <a:outerShdw dist="77251" dir="567739" algn="ctr" rotWithShape="0">
              <a:schemeClr val="bg2"/>
            </a:outerShdw>
          </a:effectLst>
        </p:spPr>
        <p:txBody>
          <a:bodyPr wrap="none" anchor="ctr"/>
          <a:lstStyle/>
          <a:p>
            <a:pPr marL="342900" indent="-342900" algn="ctr">
              <a:lnSpc>
                <a:spcPct val="80000"/>
              </a:lnSpc>
              <a:spcBef>
                <a:spcPct val="20000"/>
              </a:spcBef>
              <a:defRPr/>
            </a:pPr>
            <a:r>
              <a:rPr kumimoji="1" lang="en-US" altLang="zh-CN" sz="2800" b="1" dirty="0">
                <a:solidFill>
                  <a:srgbClr val="FFFF00"/>
                </a:solidFill>
                <a:latin typeface="Times New Roman" panose="02020603050405020304" pitchFamily="18" charset="0"/>
                <a:ea typeface="华文新魏" panose="02010800040101010101" pitchFamily="2" charset="-122"/>
              </a:rPr>
              <a:t>        </a:t>
            </a:r>
            <a:r>
              <a:rPr kumimoji="1" lang="zh-CN" altLang="en-US" sz="2800" b="1" dirty="0">
                <a:solidFill>
                  <a:srgbClr val="FFFF00"/>
                </a:solidFill>
                <a:latin typeface="楷体" panose="02010609060101010101" pitchFamily="49" charset="-122"/>
                <a:ea typeface="楷体" panose="02010609060101010101" pitchFamily="49" charset="-122"/>
              </a:rPr>
              <a:t>特点一</a:t>
            </a:r>
            <a:r>
              <a:rPr kumimoji="1" lang="zh-CN" altLang="en-US" sz="4400" b="1" dirty="0">
                <a:solidFill>
                  <a:srgbClr val="FFFF00"/>
                </a:solidFill>
                <a:effectLst>
                  <a:outerShdw blurRad="38100" dist="38100" dir="2700000" algn="tl">
                    <a:srgbClr val="000000"/>
                  </a:outerShdw>
                </a:effectLst>
                <a:latin typeface="楷体" panose="02010609060101010101" pitchFamily="49" charset="-122"/>
                <a:ea typeface="楷体" panose="02010609060101010101" pitchFamily="49" charset="-122"/>
              </a:rPr>
              <a:t> </a:t>
            </a:r>
            <a:r>
              <a:rPr kumimoji="1" lang="zh-CN" altLang="en-US" sz="3200" b="1" dirty="0">
                <a:solidFill>
                  <a:srgbClr val="FFFF66"/>
                </a:solidFill>
                <a:latin typeface="楷体" panose="02010609060101010101" pitchFamily="49" charset="-122"/>
                <a:ea typeface="楷体" panose="02010609060101010101" pitchFamily="49" charset="-122"/>
              </a:rPr>
              <a:t>  </a:t>
            </a:r>
          </a:p>
        </p:txBody>
      </p:sp>
      <p:sp>
        <p:nvSpPr>
          <p:cNvPr id="71693" name="Text Box 13"/>
          <p:cNvSpPr txBox="1">
            <a:spLocks noChangeArrowheads="1"/>
          </p:cNvSpPr>
          <p:nvPr/>
        </p:nvSpPr>
        <p:spPr bwMode="auto">
          <a:xfrm>
            <a:off x="2286000" y="3200400"/>
            <a:ext cx="7772400" cy="306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buFontTx/>
              <a:buNone/>
            </a:pPr>
            <a:r>
              <a:rPr lang="en-US" altLang="zh-CN" sz="2400">
                <a:solidFill>
                  <a:schemeClr val="bg1"/>
                </a:solidFill>
              </a:rPr>
              <a:t>    </a:t>
            </a:r>
            <a:r>
              <a:rPr lang="zh-CN" altLang="en-US" sz="2400" b="1">
                <a:latin typeface="楷体" panose="02010609060101010101" pitchFamily="49" charset="-122"/>
                <a:ea typeface="楷体" panose="02010609060101010101" pitchFamily="49" charset="-122"/>
              </a:rPr>
              <a:t>课程联系改革开放和社会主义现代化建设的实际，联系社会主义民主政治建设和社会主义先进文化建设特别是思想道德建设和法制建设的实际，回答同学们普遍关心、经常思考和需要解决的思想道德和法律问题，帮助同学们释疑解惑，提高思想觉悟和实践能力，以顺利完成大学学业，为现在和今后的健康成长打下坚实的思想基础。 </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692"/>
                                        </p:tgtEl>
                                        <p:attrNameLst>
                                          <p:attrName>style.visibility</p:attrName>
                                        </p:attrNameLst>
                                      </p:cBhvr>
                                      <p:to>
                                        <p:strVal val="visible"/>
                                      </p:to>
                                    </p:set>
                                    <p:anim calcmode="lin" valueType="num">
                                      <p:cBhvr additive="base">
                                        <p:cTn id="7" dur="500" fill="hold"/>
                                        <p:tgtEl>
                                          <p:spTgt spid="71692"/>
                                        </p:tgtEl>
                                        <p:attrNameLst>
                                          <p:attrName>ppt_x</p:attrName>
                                        </p:attrNameLst>
                                      </p:cBhvr>
                                      <p:tavLst>
                                        <p:tav tm="0">
                                          <p:val>
                                            <p:strVal val="0-#ppt_w/2"/>
                                          </p:val>
                                        </p:tav>
                                        <p:tav tm="100000">
                                          <p:val>
                                            <p:strVal val="#ppt_x"/>
                                          </p:val>
                                        </p:tav>
                                      </p:tavLst>
                                    </p:anim>
                                    <p:anim calcmode="lin" valueType="num">
                                      <p:cBhvr additive="base">
                                        <p:cTn id="8" dur="500" fill="hold"/>
                                        <p:tgtEl>
                                          <p:spTgt spid="716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71690"/>
                                        </p:tgtEl>
                                        <p:attrNameLst>
                                          <p:attrName>style.visibility</p:attrName>
                                        </p:attrNameLst>
                                      </p:cBhvr>
                                      <p:to>
                                        <p:strVal val="visible"/>
                                      </p:to>
                                    </p:set>
                                    <p:animEffect transition="in" filter="blinds(horizontal)">
                                      <p:cBhvr>
                                        <p:cTn id="12" dur="500"/>
                                        <p:tgtEl>
                                          <p:spTgt spid="71690"/>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71691"/>
                                        </p:tgtEl>
                                        <p:attrNameLst>
                                          <p:attrName>style.visibility</p:attrName>
                                        </p:attrNameLst>
                                      </p:cBhvr>
                                      <p:to>
                                        <p:strVal val="visible"/>
                                      </p:to>
                                    </p:set>
                                    <p:animEffect transition="in" filter="slide(fromBottom)">
                                      <p:cBhvr>
                                        <p:cTn id="16" dur="500"/>
                                        <p:tgtEl>
                                          <p:spTgt spid="71691"/>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71693"/>
                                        </p:tgtEl>
                                        <p:attrNameLst>
                                          <p:attrName>style.visibility</p:attrName>
                                        </p:attrNameLst>
                                      </p:cBhvr>
                                      <p:to>
                                        <p:strVal val="visible"/>
                                      </p:to>
                                    </p:set>
                                    <p:animEffect transition="in" filter="slide(fromBottom)">
                                      <p:cBhvr>
                                        <p:cTn id="20" dur="500"/>
                                        <p:tgtEl>
                                          <p:spTgt spid="71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0" grpId="0" animBg="1"/>
      <p:bldP spid="71691" grpId="0" autoUpdateAnimBg="0"/>
      <p:bldP spid="71692" grpId="0" animBg="1"/>
      <p:bldP spid="71693"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6"/>
          <p:cNvSpPr>
            <a:spLocks noChangeArrowheads="1"/>
          </p:cNvSpPr>
          <p:nvPr/>
        </p:nvSpPr>
        <p:spPr bwMode="auto">
          <a:xfrm>
            <a:off x="4343400" y="1676400"/>
            <a:ext cx="4603750" cy="717550"/>
          </a:xfrm>
          <a:prstGeom prst="rect">
            <a:avLst/>
          </a:prstGeom>
          <a:gradFill rotWithShape="0">
            <a:gsLst>
              <a:gs pos="0">
                <a:srgbClr val="0033CC"/>
              </a:gs>
              <a:gs pos="50000">
                <a:srgbClr val="00185E"/>
              </a:gs>
              <a:gs pos="100000">
                <a:srgbClr val="0033CC"/>
              </a:gs>
            </a:gsLst>
            <a:lin ang="0" scaled="1"/>
          </a:gradFill>
          <a:ln w="9525">
            <a:miter lim="800000"/>
          </a:ln>
          <a:scene3d>
            <a:camera prst="legacyObliqueTopRight">
              <a:rot lat="20999970" lon="0" rev="0"/>
            </a:camera>
            <a:lightRig rig="legacyFlat4" dir="t"/>
          </a:scene3d>
          <a:sp3d extrusionH="227000" prstMaterial="legacyMetal">
            <a:bevelT w="13500" h="13500" prst="angle"/>
            <a:bevelB w="13500" h="13500" prst="angle"/>
            <a:extrusionClr>
              <a:srgbClr val="0033CC"/>
            </a:extrusionClr>
            <a:contourClr>
              <a:srgbClr val="0033CC"/>
            </a:contourClr>
          </a:sp3d>
        </p:spPr>
        <p:txBody>
          <a:bodyPr wrap="none" anchor="ctr">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11" name="Text Box 7"/>
          <p:cNvSpPr txBox="1">
            <a:spLocks noChangeArrowheads="1"/>
          </p:cNvSpPr>
          <p:nvPr/>
        </p:nvSpPr>
        <p:spPr bwMode="auto">
          <a:xfrm>
            <a:off x="4648200" y="1676400"/>
            <a:ext cx="3976688" cy="762000"/>
          </a:xfrm>
          <a:prstGeom prst="rect">
            <a:avLst/>
          </a:prstGeom>
          <a:noFill/>
          <a:ln w="9525">
            <a:noFill/>
            <a:miter lim="800000"/>
          </a:ln>
          <a:effectLst/>
        </p:spPr>
        <p:txBody>
          <a:bodyPr>
            <a:spAutoFit/>
          </a:bodyPr>
          <a:lstStyle/>
          <a:p>
            <a:pPr algn="just" eaLnBrk="1" hangingPunct="1">
              <a:spcBef>
                <a:spcPct val="50000"/>
              </a:spcBef>
              <a:defRPr/>
            </a:pPr>
            <a:r>
              <a:rPr kumimoji="1" lang="zh-CN" altLang="en-US" sz="4400" b="1" i="1" dirty="0">
                <a:solidFill>
                  <a:srgbClr val="FFFF00"/>
                </a:solidFill>
                <a:latin typeface="楷体" panose="02010609060101010101" pitchFamily="49" charset="-122"/>
                <a:ea typeface="楷体" panose="02010609060101010101" pitchFamily="49" charset="-122"/>
              </a:rPr>
              <a:t>较强的理论性</a:t>
            </a:r>
            <a:r>
              <a:rPr kumimoji="1" lang="zh-CN" altLang="en-US" sz="4400" b="1" dirty="0">
                <a:solidFill>
                  <a:srgbClr val="FFFF00"/>
                </a:solidFill>
                <a:effectLst>
                  <a:outerShdw blurRad="38100" dist="38100" dir="2700000" algn="tl">
                    <a:srgbClr val="C0C0C0"/>
                  </a:outerShdw>
                </a:effectLst>
                <a:latin typeface="楷体" panose="02010609060101010101" pitchFamily="49" charset="-122"/>
                <a:ea typeface="楷体" panose="02010609060101010101" pitchFamily="49" charset="-122"/>
              </a:rPr>
              <a:t> </a:t>
            </a:r>
          </a:p>
        </p:txBody>
      </p:sp>
      <p:sp>
        <p:nvSpPr>
          <p:cNvPr id="72712" name="AutoShape 8"/>
          <p:cNvSpPr>
            <a:spLocks noChangeArrowheads="1"/>
          </p:cNvSpPr>
          <p:nvPr/>
        </p:nvSpPr>
        <p:spPr bwMode="auto">
          <a:xfrm>
            <a:off x="2133600" y="1676400"/>
            <a:ext cx="1828800" cy="609600"/>
          </a:xfrm>
          <a:prstGeom prst="chevron">
            <a:avLst>
              <a:gd name="adj" fmla="val 75000"/>
            </a:avLst>
          </a:prstGeom>
          <a:solidFill>
            <a:srgbClr val="CC0000"/>
          </a:solidFill>
          <a:ln w="12700" cap="sq">
            <a:solidFill>
              <a:srgbClr val="FFFF00"/>
            </a:solidFill>
            <a:miter lim="800000"/>
            <a:headEnd type="none" w="sm" len="sm"/>
            <a:tailEnd type="none" w="sm" len="sm"/>
          </a:ln>
          <a:effectLst>
            <a:outerShdw dist="77251" dir="567739" algn="ctr" rotWithShape="0">
              <a:schemeClr val="bg2"/>
            </a:outerShdw>
          </a:effectLst>
        </p:spPr>
        <p:txBody>
          <a:bodyPr wrap="none" anchor="ctr"/>
          <a:lstStyle/>
          <a:p>
            <a:pPr marL="342900" indent="-342900" algn="ctr">
              <a:lnSpc>
                <a:spcPct val="80000"/>
              </a:lnSpc>
              <a:spcBef>
                <a:spcPct val="20000"/>
              </a:spcBef>
              <a:defRPr/>
            </a:pPr>
            <a:r>
              <a:rPr kumimoji="1" lang="en-US" altLang="zh-CN" sz="2400" b="1" dirty="0">
                <a:solidFill>
                  <a:srgbClr val="FFFF00"/>
                </a:solidFill>
                <a:latin typeface="Times New Roman" panose="02020603050405020304" pitchFamily="18" charset="0"/>
                <a:ea typeface="华文新魏" panose="02010800040101010101" pitchFamily="2" charset="-122"/>
              </a:rPr>
              <a:t>         </a:t>
            </a:r>
            <a:r>
              <a:rPr kumimoji="1" lang="zh-CN" altLang="en-US" sz="2400" b="1" dirty="0">
                <a:solidFill>
                  <a:srgbClr val="FFFF00"/>
                </a:solidFill>
                <a:latin typeface="楷体" panose="02010609060101010101" pitchFamily="49" charset="-122"/>
                <a:ea typeface="楷体" panose="02010609060101010101" pitchFamily="49" charset="-122"/>
              </a:rPr>
              <a:t>特点二</a:t>
            </a:r>
            <a:r>
              <a:rPr kumimoji="1" lang="zh-CN" altLang="en-US" sz="4400" b="1" dirty="0">
                <a:solidFill>
                  <a:srgbClr val="FFFF00"/>
                </a:solidFill>
                <a:effectLst>
                  <a:outerShdw blurRad="38100" dist="38100" dir="2700000" algn="tl">
                    <a:srgbClr val="000000"/>
                  </a:outerShdw>
                </a:effectLst>
                <a:latin typeface="楷体" panose="02010609060101010101" pitchFamily="49" charset="-122"/>
                <a:ea typeface="楷体" panose="02010609060101010101" pitchFamily="49" charset="-122"/>
              </a:rPr>
              <a:t> </a:t>
            </a:r>
            <a:r>
              <a:rPr kumimoji="1" lang="zh-CN" altLang="en-US" sz="3200" b="1" dirty="0">
                <a:solidFill>
                  <a:srgbClr val="FFFF66"/>
                </a:solidFill>
                <a:latin typeface="楷体" panose="02010609060101010101" pitchFamily="49" charset="-122"/>
                <a:ea typeface="楷体" panose="02010609060101010101" pitchFamily="49" charset="-122"/>
              </a:rPr>
              <a:t>  </a:t>
            </a:r>
          </a:p>
        </p:txBody>
      </p:sp>
      <p:sp>
        <p:nvSpPr>
          <p:cNvPr id="72713" name="Text Box 9"/>
          <p:cNvSpPr txBox="1">
            <a:spLocks noChangeArrowheads="1"/>
          </p:cNvSpPr>
          <p:nvPr/>
        </p:nvSpPr>
        <p:spPr bwMode="auto">
          <a:xfrm>
            <a:off x="2590800" y="3200401"/>
            <a:ext cx="7239000" cy="333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buFontTx/>
              <a:buNone/>
            </a:pPr>
            <a:r>
              <a:rPr lang="en-US" altLang="zh-CN">
                <a:solidFill>
                  <a:schemeClr val="bg1"/>
                </a:solidFill>
              </a:rPr>
              <a:t>   </a:t>
            </a:r>
            <a:r>
              <a:rPr lang="zh-CN" altLang="en-US" sz="2800" b="1">
                <a:latin typeface="楷体" panose="02010609060101010101" pitchFamily="49" charset="-122"/>
                <a:ea typeface="楷体" panose="02010609060101010101" pitchFamily="49" charset="-122"/>
              </a:rPr>
              <a:t>本课程针对大学生普遍关心的人生、价值、理想、道德、民主、法治等方面的问题而开设，与日常思想政治教育和管理相比，更具有理论性和系统性。</a:t>
            </a:r>
            <a:r>
              <a:rPr lang="zh-CN" altLang="en-US" sz="2800" b="1">
                <a:latin typeface="楷体_GB2312" pitchFamily="49" charset="-122"/>
                <a:ea typeface="楷体_GB2312" pitchFamily="49" charset="-122"/>
              </a:rPr>
              <a:t> </a:t>
            </a:r>
          </a:p>
        </p:txBody>
      </p:sp>
      <p:sp>
        <p:nvSpPr>
          <p:cNvPr id="2" name="标题 1"/>
          <p:cNvSpPr>
            <a:spLocks noGrp="1"/>
          </p:cNvSpPr>
          <p:nvPr>
            <p:ph type="title"/>
          </p:nvPr>
        </p:nvSpPr>
        <p:spPr/>
        <p:txBody>
          <a:bodyPr/>
          <a:lstStyle/>
          <a:p>
            <a:r>
              <a:rPr lang="en-US" altLang="zh-CN" dirty="0" smtClean="0"/>
              <a:t>er</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712"/>
                                        </p:tgtEl>
                                        <p:attrNameLst>
                                          <p:attrName>style.visibility</p:attrName>
                                        </p:attrNameLst>
                                      </p:cBhvr>
                                      <p:to>
                                        <p:strVal val="visible"/>
                                      </p:to>
                                    </p:set>
                                    <p:anim calcmode="lin" valueType="num">
                                      <p:cBhvr additive="base">
                                        <p:cTn id="7" dur="500" fill="hold"/>
                                        <p:tgtEl>
                                          <p:spTgt spid="72712"/>
                                        </p:tgtEl>
                                        <p:attrNameLst>
                                          <p:attrName>ppt_x</p:attrName>
                                        </p:attrNameLst>
                                      </p:cBhvr>
                                      <p:tavLst>
                                        <p:tav tm="0">
                                          <p:val>
                                            <p:strVal val="0-#ppt_w/2"/>
                                          </p:val>
                                        </p:tav>
                                        <p:tav tm="100000">
                                          <p:val>
                                            <p:strVal val="#ppt_x"/>
                                          </p:val>
                                        </p:tav>
                                      </p:tavLst>
                                    </p:anim>
                                    <p:anim calcmode="lin" valueType="num">
                                      <p:cBhvr additive="base">
                                        <p:cTn id="8" dur="500" fill="hold"/>
                                        <p:tgtEl>
                                          <p:spTgt spid="727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72710"/>
                                        </p:tgtEl>
                                        <p:attrNameLst>
                                          <p:attrName>style.visibility</p:attrName>
                                        </p:attrNameLst>
                                      </p:cBhvr>
                                      <p:to>
                                        <p:strVal val="visible"/>
                                      </p:to>
                                    </p:set>
                                    <p:animEffect transition="in" filter="blinds(horizontal)">
                                      <p:cBhvr>
                                        <p:cTn id="12" dur="500"/>
                                        <p:tgtEl>
                                          <p:spTgt spid="72710"/>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72711"/>
                                        </p:tgtEl>
                                        <p:attrNameLst>
                                          <p:attrName>style.visibility</p:attrName>
                                        </p:attrNameLst>
                                      </p:cBhvr>
                                      <p:to>
                                        <p:strVal val="visible"/>
                                      </p:to>
                                    </p:set>
                                    <p:animEffect transition="in" filter="slide(fromBottom)">
                                      <p:cBhvr>
                                        <p:cTn id="16" dur="500"/>
                                        <p:tgtEl>
                                          <p:spTgt spid="72711"/>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72713"/>
                                        </p:tgtEl>
                                        <p:attrNameLst>
                                          <p:attrName>style.visibility</p:attrName>
                                        </p:attrNameLst>
                                      </p:cBhvr>
                                      <p:to>
                                        <p:strVal val="visible"/>
                                      </p:to>
                                    </p:set>
                                    <p:animEffect transition="in" filter="slide(fromBottom)">
                                      <p:cBhvr>
                                        <p:cTn id="20" dur="500"/>
                                        <p:tgtEl>
                                          <p:spTgt spid="72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0" grpId="0" animBg="1"/>
      <p:bldP spid="72711" grpId="0" autoUpdateAnimBg="0"/>
      <p:bldP spid="72712" grpId="0" animBg="1"/>
      <p:bldP spid="7271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ChangeArrowheads="1"/>
          </p:cNvSpPr>
          <p:nvPr/>
        </p:nvSpPr>
        <p:spPr bwMode="auto">
          <a:xfrm>
            <a:off x="5032376" y="1828800"/>
            <a:ext cx="4227513" cy="762000"/>
          </a:xfrm>
          <a:prstGeom prst="rect">
            <a:avLst/>
          </a:prstGeom>
          <a:gradFill rotWithShape="0">
            <a:gsLst>
              <a:gs pos="0">
                <a:srgbClr val="0033CC"/>
              </a:gs>
              <a:gs pos="50000">
                <a:srgbClr val="00185E"/>
              </a:gs>
              <a:gs pos="100000">
                <a:srgbClr val="0033CC"/>
              </a:gs>
            </a:gsLst>
            <a:lin ang="0" scaled="1"/>
          </a:gradFill>
          <a:ln w="9525">
            <a:miter lim="800000"/>
          </a:ln>
          <a:scene3d>
            <a:camera prst="legacyObliqueTopRight">
              <a:rot lat="20999970" lon="0" rev="0"/>
            </a:camera>
            <a:lightRig rig="legacyFlat4" dir="t"/>
          </a:scene3d>
          <a:sp3d extrusionH="227000" prstMaterial="legacyMetal">
            <a:bevelT w="13500" h="13500" prst="angle"/>
            <a:bevelB w="13500" h="13500" prst="angle"/>
            <a:extrusionClr>
              <a:srgbClr val="0033CC"/>
            </a:extrusionClr>
            <a:contourClr>
              <a:srgbClr val="0033CC"/>
            </a:contourClr>
          </a:sp3d>
        </p:spPr>
        <p:txBody>
          <a:bodyPr wrap="none" anchor="ctr">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3972" name="Text Box 4"/>
          <p:cNvSpPr txBox="1">
            <a:spLocks noChangeArrowheads="1"/>
          </p:cNvSpPr>
          <p:nvPr/>
        </p:nvSpPr>
        <p:spPr bwMode="auto">
          <a:xfrm>
            <a:off x="5413375" y="1828801"/>
            <a:ext cx="3651250" cy="701675"/>
          </a:xfrm>
          <a:prstGeom prst="rect">
            <a:avLst/>
          </a:prstGeom>
          <a:noFill/>
          <a:ln w="9525">
            <a:noFill/>
            <a:miter lim="800000"/>
          </a:ln>
          <a:effectLst/>
        </p:spPr>
        <p:txBody>
          <a:bodyPr>
            <a:spAutoFit/>
          </a:bodyPr>
          <a:lstStyle/>
          <a:p>
            <a:pPr algn="just" eaLnBrk="1" hangingPunct="1">
              <a:spcBef>
                <a:spcPct val="50000"/>
              </a:spcBef>
              <a:defRPr/>
            </a:pPr>
            <a:r>
              <a:rPr kumimoji="1" lang="zh-CN" altLang="en-US" sz="4000" b="1" i="1" dirty="0">
                <a:solidFill>
                  <a:srgbClr val="FFFF00"/>
                </a:solidFill>
                <a:latin typeface="楷体" panose="02010609060101010101" pitchFamily="49" charset="-122"/>
                <a:ea typeface="楷体" panose="02010609060101010101" pitchFamily="49" charset="-122"/>
              </a:rPr>
              <a:t>突出的综合性</a:t>
            </a:r>
            <a:r>
              <a:rPr kumimoji="1" lang="zh-CN" altLang="en-US" sz="4000" b="1" dirty="0">
                <a:solidFill>
                  <a:srgbClr val="FFFF00"/>
                </a:solidFill>
                <a:effectLst>
                  <a:outerShdw blurRad="38100" dist="38100" dir="2700000" algn="tl">
                    <a:srgbClr val="C0C0C0"/>
                  </a:outerShdw>
                </a:effectLst>
                <a:latin typeface="楷体" panose="02010609060101010101" pitchFamily="49" charset="-122"/>
                <a:ea typeface="楷体" panose="02010609060101010101" pitchFamily="49" charset="-122"/>
              </a:rPr>
              <a:t> </a:t>
            </a:r>
          </a:p>
        </p:txBody>
      </p:sp>
      <p:sp>
        <p:nvSpPr>
          <p:cNvPr id="83973" name="AutoShape 5"/>
          <p:cNvSpPr>
            <a:spLocks noChangeArrowheads="1"/>
          </p:cNvSpPr>
          <p:nvPr/>
        </p:nvSpPr>
        <p:spPr bwMode="auto">
          <a:xfrm>
            <a:off x="2593976" y="1828801"/>
            <a:ext cx="1724025" cy="669925"/>
          </a:xfrm>
          <a:prstGeom prst="chevron">
            <a:avLst>
              <a:gd name="adj" fmla="val 64336"/>
            </a:avLst>
          </a:prstGeom>
          <a:solidFill>
            <a:srgbClr val="CC0000"/>
          </a:solidFill>
          <a:ln w="12700" cap="sq">
            <a:solidFill>
              <a:srgbClr val="FFFF00"/>
            </a:solidFill>
            <a:miter lim="800000"/>
            <a:headEnd type="none" w="sm" len="sm"/>
            <a:tailEnd type="none" w="sm" len="sm"/>
          </a:ln>
          <a:effectLst>
            <a:outerShdw dist="77251" dir="567739" algn="ctr" rotWithShape="0">
              <a:schemeClr val="bg2"/>
            </a:outerShdw>
          </a:effectLst>
        </p:spPr>
        <p:txBody>
          <a:bodyPr wrap="none" anchor="ctr"/>
          <a:lstStyle/>
          <a:p>
            <a:pPr marL="342900" indent="-342900" algn="ctr">
              <a:lnSpc>
                <a:spcPct val="80000"/>
              </a:lnSpc>
              <a:spcBef>
                <a:spcPct val="20000"/>
              </a:spcBef>
              <a:defRPr/>
            </a:pPr>
            <a:r>
              <a:rPr kumimoji="1" lang="en-US" altLang="zh-CN" sz="2800" b="1" dirty="0">
                <a:solidFill>
                  <a:srgbClr val="FFFF00"/>
                </a:solidFill>
                <a:latin typeface="Times New Roman" panose="02020603050405020304" pitchFamily="18" charset="0"/>
                <a:ea typeface="华文新魏" panose="02010800040101010101" pitchFamily="2" charset="-122"/>
              </a:rPr>
              <a:t>          </a:t>
            </a:r>
            <a:r>
              <a:rPr kumimoji="1" lang="zh-CN" altLang="en-US" sz="2800" b="1" dirty="0">
                <a:solidFill>
                  <a:srgbClr val="FFFF00"/>
                </a:solidFill>
                <a:latin typeface="楷体" panose="02010609060101010101" pitchFamily="49" charset="-122"/>
                <a:ea typeface="楷体" panose="02010609060101010101" pitchFamily="49" charset="-122"/>
              </a:rPr>
              <a:t>特点三</a:t>
            </a:r>
            <a:r>
              <a:rPr kumimoji="1" lang="zh-CN" altLang="en-US" sz="4400" b="1" dirty="0">
                <a:solidFill>
                  <a:srgbClr val="FFFF00"/>
                </a:solidFill>
                <a:effectLst>
                  <a:outerShdw blurRad="38100" dist="38100" dir="2700000" algn="tl">
                    <a:srgbClr val="000000"/>
                  </a:outerShdw>
                </a:effectLst>
                <a:latin typeface="楷体" panose="02010609060101010101" pitchFamily="49" charset="-122"/>
                <a:ea typeface="楷体" panose="02010609060101010101" pitchFamily="49" charset="-122"/>
              </a:rPr>
              <a:t> </a:t>
            </a:r>
            <a:r>
              <a:rPr kumimoji="1" lang="zh-CN" altLang="en-US" sz="3200" b="1" dirty="0">
                <a:solidFill>
                  <a:srgbClr val="FFFF66"/>
                </a:solidFill>
                <a:latin typeface="楷体" panose="02010609060101010101" pitchFamily="49" charset="-122"/>
                <a:ea typeface="楷体" panose="02010609060101010101" pitchFamily="49" charset="-122"/>
              </a:rPr>
              <a:t>  </a:t>
            </a:r>
          </a:p>
        </p:txBody>
      </p:sp>
      <p:sp>
        <p:nvSpPr>
          <p:cNvPr id="83974" name="Text Box 6"/>
          <p:cNvSpPr txBox="1">
            <a:spLocks noChangeArrowheads="1"/>
          </p:cNvSpPr>
          <p:nvPr/>
        </p:nvSpPr>
        <p:spPr bwMode="auto">
          <a:xfrm>
            <a:off x="2628900" y="3657601"/>
            <a:ext cx="6934200" cy="445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buFontTx/>
              <a:buNone/>
            </a:pPr>
            <a:r>
              <a:rPr lang="zh-CN" altLang="en-US" sz="2400" b="1">
                <a:latin typeface="楷体" panose="02010609060101010101" pitchFamily="49" charset="-122"/>
                <a:ea typeface="楷体" panose="02010609060101010101" pitchFamily="49" charset="-122"/>
              </a:rPr>
              <a:t>  本课程将思想道德与法律有机结合在一起，充分反映了社会主义思想道德与法律相辅相成、缺一不可的紧密关系。 </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3973"/>
                                        </p:tgtEl>
                                        <p:attrNameLst>
                                          <p:attrName>style.visibility</p:attrName>
                                        </p:attrNameLst>
                                      </p:cBhvr>
                                      <p:to>
                                        <p:strVal val="visible"/>
                                      </p:to>
                                    </p:set>
                                    <p:anim calcmode="lin" valueType="num">
                                      <p:cBhvr additive="base">
                                        <p:cTn id="7" dur="500" fill="hold"/>
                                        <p:tgtEl>
                                          <p:spTgt spid="83973"/>
                                        </p:tgtEl>
                                        <p:attrNameLst>
                                          <p:attrName>ppt_x</p:attrName>
                                        </p:attrNameLst>
                                      </p:cBhvr>
                                      <p:tavLst>
                                        <p:tav tm="0">
                                          <p:val>
                                            <p:strVal val="0-#ppt_w/2"/>
                                          </p:val>
                                        </p:tav>
                                        <p:tav tm="100000">
                                          <p:val>
                                            <p:strVal val="#ppt_x"/>
                                          </p:val>
                                        </p:tav>
                                      </p:tavLst>
                                    </p:anim>
                                    <p:anim calcmode="lin" valueType="num">
                                      <p:cBhvr additive="base">
                                        <p:cTn id="8" dur="500" fill="hold"/>
                                        <p:tgtEl>
                                          <p:spTgt spid="839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83971"/>
                                        </p:tgtEl>
                                        <p:attrNameLst>
                                          <p:attrName>style.visibility</p:attrName>
                                        </p:attrNameLst>
                                      </p:cBhvr>
                                      <p:to>
                                        <p:strVal val="visible"/>
                                      </p:to>
                                    </p:set>
                                    <p:animEffect transition="in" filter="blinds(horizontal)">
                                      <p:cBhvr>
                                        <p:cTn id="12" dur="500"/>
                                        <p:tgtEl>
                                          <p:spTgt spid="83971"/>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83972"/>
                                        </p:tgtEl>
                                        <p:attrNameLst>
                                          <p:attrName>style.visibility</p:attrName>
                                        </p:attrNameLst>
                                      </p:cBhvr>
                                      <p:to>
                                        <p:strVal val="visible"/>
                                      </p:to>
                                    </p:set>
                                    <p:animEffect transition="in" filter="slide(fromBottom)">
                                      <p:cBhvr>
                                        <p:cTn id="16" dur="500"/>
                                        <p:tgtEl>
                                          <p:spTgt spid="83972"/>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83974"/>
                                        </p:tgtEl>
                                        <p:attrNameLst>
                                          <p:attrName>style.visibility</p:attrName>
                                        </p:attrNameLst>
                                      </p:cBhvr>
                                      <p:to>
                                        <p:strVal val="visible"/>
                                      </p:to>
                                    </p:set>
                                    <p:animEffect transition="in" filter="slide(fromBottom)">
                                      <p:cBhvr>
                                        <p:cTn id="20"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nimBg="1"/>
      <p:bldP spid="83972" grpId="0" autoUpdateAnimBg="0"/>
      <p:bldP spid="83973" grpId="0" animBg="1"/>
      <p:bldP spid="8397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ChangeArrowheads="1"/>
          </p:cNvSpPr>
          <p:nvPr/>
        </p:nvSpPr>
        <p:spPr bwMode="auto">
          <a:xfrm>
            <a:off x="5257800" y="2057400"/>
            <a:ext cx="4394200" cy="762000"/>
          </a:xfrm>
          <a:prstGeom prst="rect">
            <a:avLst/>
          </a:prstGeom>
          <a:gradFill rotWithShape="0">
            <a:gsLst>
              <a:gs pos="0">
                <a:srgbClr val="0033CC"/>
              </a:gs>
              <a:gs pos="50000">
                <a:srgbClr val="00185E"/>
              </a:gs>
              <a:gs pos="100000">
                <a:srgbClr val="0033CC"/>
              </a:gs>
            </a:gsLst>
            <a:lin ang="0" scaled="1"/>
          </a:gradFill>
          <a:ln w="9525">
            <a:miter lim="800000"/>
          </a:ln>
          <a:scene3d>
            <a:camera prst="legacyObliqueTopRight">
              <a:rot lat="20999970" lon="0" rev="0"/>
            </a:camera>
            <a:lightRig rig="legacyFlat4" dir="t"/>
          </a:scene3d>
          <a:sp3d extrusionH="227000" prstMaterial="legacyMetal">
            <a:bevelT w="13500" h="13500" prst="angle"/>
            <a:bevelB w="13500" h="13500" prst="angle"/>
            <a:extrusionClr>
              <a:srgbClr val="0033CC"/>
            </a:extrusionClr>
            <a:contourClr>
              <a:srgbClr val="0033CC"/>
            </a:contourClr>
          </a:sp3d>
        </p:spPr>
        <p:txBody>
          <a:bodyPr wrap="none" anchor="ctr">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1924" name="Text Box 4"/>
          <p:cNvSpPr txBox="1">
            <a:spLocks noChangeArrowheads="1"/>
          </p:cNvSpPr>
          <p:nvPr/>
        </p:nvSpPr>
        <p:spPr bwMode="auto">
          <a:xfrm>
            <a:off x="5562601" y="2057400"/>
            <a:ext cx="3794125" cy="762000"/>
          </a:xfrm>
          <a:prstGeom prst="rect">
            <a:avLst/>
          </a:prstGeom>
          <a:noFill/>
          <a:ln w="9525">
            <a:noFill/>
            <a:miter lim="800000"/>
          </a:ln>
          <a:effectLst/>
        </p:spPr>
        <p:txBody>
          <a:bodyPr>
            <a:spAutoFit/>
          </a:bodyPr>
          <a:lstStyle/>
          <a:p>
            <a:pPr algn="just" eaLnBrk="1" hangingPunct="1">
              <a:spcBef>
                <a:spcPct val="50000"/>
              </a:spcBef>
              <a:defRPr/>
            </a:pPr>
            <a:r>
              <a:rPr kumimoji="1" lang="zh-CN" altLang="en-US" sz="4400" b="1" i="1" dirty="0">
                <a:solidFill>
                  <a:srgbClr val="FFFF00"/>
                </a:solidFill>
                <a:latin typeface="楷体" panose="02010609060101010101" pitchFamily="49" charset="-122"/>
                <a:ea typeface="楷体" panose="02010609060101010101" pitchFamily="49" charset="-122"/>
              </a:rPr>
              <a:t>鲜明的实践性</a:t>
            </a:r>
            <a:r>
              <a:rPr kumimoji="1" lang="zh-CN" altLang="en-US" sz="4400" b="1" dirty="0">
                <a:solidFill>
                  <a:srgbClr val="FFFF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p>
        </p:txBody>
      </p:sp>
      <p:sp>
        <p:nvSpPr>
          <p:cNvPr id="81925" name="AutoShape 5"/>
          <p:cNvSpPr>
            <a:spLocks noChangeArrowheads="1"/>
          </p:cNvSpPr>
          <p:nvPr/>
        </p:nvSpPr>
        <p:spPr bwMode="auto">
          <a:xfrm>
            <a:off x="2544764" y="2057400"/>
            <a:ext cx="1874837" cy="685800"/>
          </a:xfrm>
          <a:prstGeom prst="chevron">
            <a:avLst>
              <a:gd name="adj" fmla="val 68345"/>
            </a:avLst>
          </a:prstGeom>
          <a:solidFill>
            <a:srgbClr val="CC0000"/>
          </a:solidFill>
          <a:ln w="12700" cap="sq">
            <a:solidFill>
              <a:srgbClr val="FFFF00"/>
            </a:solidFill>
            <a:miter lim="800000"/>
            <a:headEnd type="none" w="sm" len="sm"/>
            <a:tailEnd type="none" w="sm" len="sm"/>
          </a:ln>
          <a:effectLst>
            <a:outerShdw dist="77251" dir="567739" algn="ctr" rotWithShape="0">
              <a:schemeClr val="bg2"/>
            </a:outerShdw>
          </a:effectLst>
        </p:spPr>
        <p:txBody>
          <a:bodyPr wrap="none" anchor="ctr"/>
          <a:lstStyle/>
          <a:p>
            <a:pPr marL="342900" indent="-342900" algn="ctr">
              <a:lnSpc>
                <a:spcPct val="80000"/>
              </a:lnSpc>
              <a:spcBef>
                <a:spcPct val="20000"/>
              </a:spcBef>
              <a:defRPr/>
            </a:pPr>
            <a:r>
              <a:rPr kumimoji="1" lang="en-US" altLang="zh-CN" sz="2000" b="1" dirty="0">
                <a:solidFill>
                  <a:srgbClr val="FFFF00"/>
                </a:solidFill>
                <a:latin typeface="Times New Roman" panose="02020603050405020304" pitchFamily="18" charset="0"/>
                <a:ea typeface="华文新魏" panose="02010800040101010101" pitchFamily="2" charset="-122"/>
              </a:rPr>
              <a:t>               </a:t>
            </a:r>
            <a:r>
              <a:rPr kumimoji="1" lang="zh-CN" altLang="en-US" sz="2800" b="1" dirty="0">
                <a:solidFill>
                  <a:srgbClr val="FFFF00"/>
                </a:solidFill>
                <a:latin typeface="楷体" panose="02010609060101010101" pitchFamily="49" charset="-122"/>
                <a:ea typeface="楷体" panose="02010609060101010101" pitchFamily="49" charset="-122"/>
              </a:rPr>
              <a:t>特点四</a:t>
            </a:r>
            <a:r>
              <a:rPr kumimoji="1" lang="zh-CN" altLang="en-US" sz="4400" b="1" dirty="0">
                <a:solidFill>
                  <a:srgbClr val="FFFF00"/>
                </a:solidFill>
                <a:effectLst>
                  <a:outerShdw blurRad="38100" dist="38100" dir="2700000" algn="tl">
                    <a:srgbClr val="000000"/>
                  </a:outerShdw>
                </a:effectLst>
                <a:latin typeface="楷体" panose="02010609060101010101" pitchFamily="49" charset="-122"/>
                <a:ea typeface="楷体" panose="02010609060101010101" pitchFamily="49" charset="-122"/>
              </a:rPr>
              <a:t> </a:t>
            </a:r>
            <a:r>
              <a:rPr kumimoji="1" lang="zh-CN" altLang="en-US" sz="3200" b="1" dirty="0">
                <a:solidFill>
                  <a:srgbClr val="FFFF66"/>
                </a:solidFill>
                <a:latin typeface="楷体" panose="02010609060101010101" pitchFamily="49" charset="-122"/>
                <a:ea typeface="楷体" panose="02010609060101010101" pitchFamily="49" charset="-122"/>
              </a:rPr>
              <a:t>  </a:t>
            </a:r>
          </a:p>
        </p:txBody>
      </p:sp>
      <p:sp>
        <p:nvSpPr>
          <p:cNvPr id="81926" name="Text Box 6"/>
          <p:cNvSpPr txBox="1">
            <a:spLocks noChangeArrowheads="1"/>
          </p:cNvSpPr>
          <p:nvPr/>
        </p:nvSpPr>
        <p:spPr bwMode="auto">
          <a:xfrm>
            <a:off x="2209800" y="3962400"/>
            <a:ext cx="7848600" cy="3633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buFontTx/>
              <a:buNone/>
            </a:pPr>
            <a:r>
              <a:rPr lang="en-US" altLang="zh-CN" dirty="0">
                <a:solidFill>
                  <a:schemeClr val="bg1"/>
                </a:solidFill>
              </a:rPr>
              <a:t>   </a:t>
            </a:r>
            <a:r>
              <a:rPr lang="zh-CN" altLang="en-US" sz="2400" b="1" dirty="0">
                <a:latin typeface="楷体" panose="02010609060101010101" pitchFamily="49" charset="-122"/>
                <a:ea typeface="楷体" panose="02010609060101010101" pitchFamily="49" charset="-122"/>
              </a:rPr>
              <a:t>本课程强调引导同学们通过“知</a:t>
            </a:r>
            <a:r>
              <a:rPr lang="zh-CN" altLang="en-US" sz="2400" b="1"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行”统一进行自我修养。青年时期注重修养，陶冶情操，对自己的一生将会产生巨大的促进作用。</a:t>
            </a:r>
          </a:p>
          <a:p>
            <a:pPr algn="just" eaLnBrk="1" hangingPunct="1">
              <a:lnSpc>
                <a:spcPct val="120000"/>
              </a:lnSpc>
              <a:spcBef>
                <a:spcPct val="50000"/>
              </a:spcBef>
              <a:buFontTx/>
              <a:buNone/>
            </a:pPr>
            <a:r>
              <a:rPr lang="zh-CN" altLang="en-US" sz="2400" b="1" dirty="0">
                <a:latin typeface="楷体" panose="02010609060101010101" pitchFamily="49" charset="-122"/>
                <a:ea typeface="楷体" panose="02010609060101010101" pitchFamily="49" charset="-122"/>
              </a:rPr>
              <a:t>      </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25"/>
                                        </p:tgtEl>
                                        <p:attrNameLst>
                                          <p:attrName>style.visibility</p:attrName>
                                        </p:attrNameLst>
                                      </p:cBhvr>
                                      <p:to>
                                        <p:strVal val="visible"/>
                                      </p:to>
                                    </p:set>
                                    <p:anim calcmode="lin" valueType="num">
                                      <p:cBhvr additive="base">
                                        <p:cTn id="7" dur="500" fill="hold"/>
                                        <p:tgtEl>
                                          <p:spTgt spid="81925"/>
                                        </p:tgtEl>
                                        <p:attrNameLst>
                                          <p:attrName>ppt_x</p:attrName>
                                        </p:attrNameLst>
                                      </p:cBhvr>
                                      <p:tavLst>
                                        <p:tav tm="0">
                                          <p:val>
                                            <p:strVal val="0-#ppt_w/2"/>
                                          </p:val>
                                        </p:tav>
                                        <p:tav tm="100000">
                                          <p:val>
                                            <p:strVal val="#ppt_x"/>
                                          </p:val>
                                        </p:tav>
                                      </p:tavLst>
                                    </p:anim>
                                    <p:anim calcmode="lin" valueType="num">
                                      <p:cBhvr additive="base">
                                        <p:cTn id="8" dur="500" fill="hold"/>
                                        <p:tgtEl>
                                          <p:spTgt spid="819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81923"/>
                                        </p:tgtEl>
                                        <p:attrNameLst>
                                          <p:attrName>style.visibility</p:attrName>
                                        </p:attrNameLst>
                                      </p:cBhvr>
                                      <p:to>
                                        <p:strVal val="visible"/>
                                      </p:to>
                                    </p:set>
                                    <p:animEffect transition="in" filter="blinds(horizontal)">
                                      <p:cBhvr>
                                        <p:cTn id="12" dur="500"/>
                                        <p:tgtEl>
                                          <p:spTgt spid="81923"/>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81924"/>
                                        </p:tgtEl>
                                        <p:attrNameLst>
                                          <p:attrName>style.visibility</p:attrName>
                                        </p:attrNameLst>
                                      </p:cBhvr>
                                      <p:to>
                                        <p:strVal val="visible"/>
                                      </p:to>
                                    </p:set>
                                    <p:animEffect transition="in" filter="slide(fromBottom)">
                                      <p:cBhvr>
                                        <p:cTn id="16" dur="500"/>
                                        <p:tgtEl>
                                          <p:spTgt spid="81924"/>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81926"/>
                                        </p:tgtEl>
                                        <p:attrNameLst>
                                          <p:attrName>style.visibility</p:attrName>
                                        </p:attrNameLst>
                                      </p:cBhvr>
                                      <p:to>
                                        <p:strVal val="visible"/>
                                      </p:to>
                                    </p:set>
                                    <p:animEffect transition="in" filter="slide(fromBottom)">
                                      <p:cBhvr>
                                        <p:cTn id="20" dur="500"/>
                                        <p:tgtEl>
                                          <p:spTgt spid="81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animBg="1"/>
      <p:bldP spid="81924" grpId="0" autoUpdateAnimBg="0"/>
      <p:bldP spid="81925" grpId="0" animBg="1"/>
      <p:bldP spid="8192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3" name="Group 4"/>
          <p:cNvGrpSpPr/>
          <p:nvPr/>
        </p:nvGrpSpPr>
        <p:grpSpPr bwMode="auto">
          <a:xfrm>
            <a:off x="3313113" y="3133726"/>
            <a:ext cx="5803900" cy="771525"/>
            <a:chOff x="839" y="1328"/>
            <a:chExt cx="3356" cy="288"/>
          </a:xfrm>
        </p:grpSpPr>
        <p:sp>
          <p:nvSpPr>
            <p:cNvPr id="39941" name="AutoShape 5"/>
            <p:cNvSpPr>
              <a:spLocks noChangeArrowheads="1"/>
            </p:cNvSpPr>
            <p:nvPr/>
          </p:nvSpPr>
          <p:spPr bwMode="gray">
            <a:xfrm>
              <a:off x="839" y="1328"/>
              <a:ext cx="3356" cy="288"/>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39943" name="Text Box 7"/>
            <p:cNvSpPr txBox="1">
              <a:spLocks noChangeArrowheads="1"/>
            </p:cNvSpPr>
            <p:nvPr/>
          </p:nvSpPr>
          <p:spPr bwMode="gray">
            <a:xfrm>
              <a:off x="944" y="1397"/>
              <a:ext cx="3130" cy="151"/>
            </a:xfrm>
            <a:prstGeom prst="rect">
              <a:avLst/>
            </a:prstGeom>
            <a:noFill/>
            <a:ln w="9525" algn="ctr">
              <a:noFill/>
              <a:miter lim="800000"/>
            </a:ln>
            <a:effectLst/>
          </p:spPr>
          <p:txBody>
            <a:bodyPr>
              <a:spAutoFit/>
            </a:bodyPr>
            <a:lstStyle/>
            <a:p>
              <a:pPr>
                <a:defRPr/>
              </a:pPr>
              <a:r>
                <a:rPr lang="en-US" altLang="zh-CN" sz="2000" dirty="0">
                  <a:effectLst>
                    <a:outerShdw blurRad="38100" dist="38100" dir="2700000" algn="tl">
                      <a:srgbClr val="C0C0C0"/>
                    </a:outerShdw>
                  </a:effectLst>
                  <a:latin typeface="Arial" panose="020B0604020202020204" pitchFamily="34" charset="0"/>
                  <a:ea typeface="黑体" panose="02010609060101010101" pitchFamily="2" charset="-122"/>
                </a:rPr>
                <a:t>    《</a:t>
              </a:r>
              <a:r>
                <a:rPr lang="zh-CN" altLang="en-US" sz="2000" dirty="0">
                  <a:effectLst>
                    <a:outerShdw blurRad="38100" dist="38100" dir="2700000" algn="tl">
                      <a:srgbClr val="C0C0C0"/>
                    </a:outerShdw>
                  </a:effectLst>
                  <a:latin typeface="Arial" panose="020B0604020202020204" pitchFamily="34" charset="0"/>
                  <a:ea typeface="黑体" panose="02010609060101010101" pitchFamily="2" charset="-122"/>
                </a:rPr>
                <a:t>思想道德修养与法律基础</a:t>
              </a:r>
              <a:r>
                <a:rPr lang="en-US" altLang="zh-CN" sz="2000" dirty="0">
                  <a:effectLst>
                    <a:outerShdw blurRad="38100" dist="38100" dir="2700000" algn="tl">
                      <a:srgbClr val="C0C0C0"/>
                    </a:outerShdw>
                  </a:effectLst>
                  <a:latin typeface="Arial" panose="020B0604020202020204" pitchFamily="34" charset="0"/>
                  <a:ea typeface="黑体" panose="02010609060101010101" pitchFamily="2" charset="-122"/>
                </a:rPr>
                <a:t>》</a:t>
              </a:r>
              <a:r>
                <a:rPr lang="zh-CN" altLang="en-US" sz="2000" dirty="0">
                  <a:effectLst>
                    <a:outerShdw blurRad="38100" dist="38100" dir="2700000" algn="tl">
                      <a:srgbClr val="C0C0C0"/>
                    </a:outerShdw>
                  </a:effectLst>
                  <a:latin typeface="Arial" panose="020B0604020202020204" pitchFamily="34" charset="0"/>
                  <a:ea typeface="黑体" panose="02010609060101010101" pitchFamily="2" charset="-122"/>
                </a:rPr>
                <a:t>课程概述</a:t>
              </a:r>
            </a:p>
          </p:txBody>
        </p:sp>
      </p:grpSp>
      <p:grpSp>
        <p:nvGrpSpPr>
          <p:cNvPr id="5124" name="Group 9"/>
          <p:cNvGrpSpPr/>
          <p:nvPr/>
        </p:nvGrpSpPr>
        <p:grpSpPr bwMode="auto">
          <a:xfrm>
            <a:off x="3317876" y="4805364"/>
            <a:ext cx="6010275" cy="725487"/>
            <a:chOff x="884" y="2280"/>
            <a:chExt cx="3402" cy="288"/>
          </a:xfrm>
        </p:grpSpPr>
        <p:sp>
          <p:nvSpPr>
            <p:cNvPr id="39946" name="AutoShape 10"/>
            <p:cNvSpPr>
              <a:spLocks noChangeArrowheads="1"/>
            </p:cNvSpPr>
            <p:nvPr/>
          </p:nvSpPr>
          <p:spPr bwMode="gray">
            <a:xfrm>
              <a:off x="884" y="2280"/>
              <a:ext cx="3311" cy="288"/>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39948" name="Text Box 12"/>
            <p:cNvSpPr txBox="1">
              <a:spLocks noChangeArrowheads="1"/>
            </p:cNvSpPr>
            <p:nvPr/>
          </p:nvSpPr>
          <p:spPr bwMode="gray">
            <a:xfrm>
              <a:off x="1257" y="2344"/>
              <a:ext cx="3029" cy="159"/>
            </a:xfrm>
            <a:prstGeom prst="rect">
              <a:avLst/>
            </a:prstGeom>
            <a:noFill/>
            <a:ln w="9525" algn="ctr">
              <a:noFill/>
              <a:miter lim="800000"/>
            </a:ln>
            <a:effectLst/>
          </p:spPr>
          <p:txBody>
            <a:bodyPr>
              <a:spAutoFit/>
            </a:bodyPr>
            <a:lstStyle/>
            <a:p>
              <a:pPr>
                <a:defRPr/>
              </a:pPr>
              <a:r>
                <a:rPr lang="zh-CN" altLang="en-US" sz="2000" dirty="0">
                  <a:effectLst>
                    <a:outerShdw blurRad="38100" dist="38100" dir="2700000" algn="tl">
                      <a:srgbClr val="C0C0C0"/>
                    </a:outerShdw>
                  </a:effectLst>
                  <a:latin typeface="Arial" panose="020B0604020202020204" pitchFamily="34" charset="0"/>
                  <a:ea typeface="黑体" panose="02010609060101010101" pitchFamily="2" charset="-122"/>
                </a:rPr>
                <a:t>新时代  新使命  新征程</a:t>
              </a:r>
            </a:p>
          </p:txBody>
        </p:sp>
      </p:grpSp>
      <p:sp>
        <p:nvSpPr>
          <p:cNvPr id="5125" name="Rectangle 4"/>
          <p:cNvSpPr>
            <a:spLocks noRot="1" noChangeArrowheads="1"/>
          </p:cNvSpPr>
          <p:nvPr/>
        </p:nvSpPr>
        <p:spPr bwMode="auto">
          <a:xfrm>
            <a:off x="1752600" y="1347789"/>
            <a:ext cx="8382000" cy="960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a:solidFill>
                  <a:srgbClr val="660066"/>
                </a:solidFill>
                <a:latin typeface="华文琥珀" panose="02010800040101010101" pitchFamily="2" charset="-122"/>
                <a:ea typeface="华文琥珀" panose="02010800040101010101" pitchFamily="2" charset="-122"/>
              </a:rPr>
              <a:t>第一讲   绪论</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4"/>
          <p:cNvSpPr txBox="1">
            <a:spLocks noChangeArrowheads="1"/>
          </p:cNvSpPr>
          <p:nvPr/>
        </p:nvSpPr>
        <p:spPr bwMode="auto">
          <a:xfrm>
            <a:off x="3733800" y="1228725"/>
            <a:ext cx="3962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solidFill>
                  <a:srgbClr val="FF3300"/>
                </a:solidFill>
                <a:ea typeface="黑体" panose="02010609060101010101" pitchFamily="2" charset="-122"/>
              </a:rPr>
              <a:t>课程教学体系及内容</a:t>
            </a:r>
          </a:p>
        </p:txBody>
      </p:sp>
      <p:pic>
        <p:nvPicPr>
          <p:cNvPr id="22532" name="Picture 6">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743200" y="3505200"/>
            <a:ext cx="1447800" cy="192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287" name="Rectangle 7"/>
          <p:cNvSpPr>
            <a:spLocks noChangeArrowheads="1"/>
          </p:cNvSpPr>
          <p:nvPr/>
        </p:nvSpPr>
        <p:spPr bwMode="auto">
          <a:xfrm>
            <a:off x="5105400" y="2057400"/>
            <a:ext cx="70104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第一讲：   绪论</a:t>
            </a:r>
            <a:r>
              <a:rPr lang="zh-CN" altLang="en-US"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第二讲：   大学与大学生活的适应 </a:t>
            </a:r>
          </a:p>
          <a:p>
            <a:pPr eaLnBrk="1" hangingPunct="1"/>
            <a:r>
              <a:rPr lang="zh-CN" altLang="en-US" sz="2000" dirty="0">
                <a:latin typeface="微软雅黑" panose="020B0503020204020204" pitchFamily="34" charset="-122"/>
                <a:ea typeface="微软雅黑" panose="020B0503020204020204" pitchFamily="34" charset="-122"/>
              </a:rPr>
              <a:t>第三讲：   人生的青春之问 </a:t>
            </a:r>
          </a:p>
          <a:p>
            <a:pPr eaLnBrk="1" hangingPunct="1"/>
            <a:r>
              <a:rPr lang="zh-CN" altLang="en-US" sz="2000" dirty="0">
                <a:latin typeface="微软雅黑" panose="020B0503020204020204" pitchFamily="34" charset="-122"/>
                <a:ea typeface="微软雅黑" panose="020B0503020204020204" pitchFamily="34" charset="-122"/>
              </a:rPr>
              <a:t>第四讲：   理想与信念 </a:t>
            </a:r>
          </a:p>
          <a:p>
            <a:pPr eaLnBrk="1" hangingPunct="1"/>
            <a:r>
              <a:rPr lang="zh-CN" altLang="en-US" sz="2000" dirty="0">
                <a:latin typeface="微软雅黑" panose="020B0503020204020204" pitchFamily="34" charset="-122"/>
                <a:ea typeface="微软雅黑" panose="020B0503020204020204" pitchFamily="34" charset="-122"/>
              </a:rPr>
              <a:t>第五讲：   中国精神的弘扬</a:t>
            </a:r>
          </a:p>
          <a:p>
            <a:pPr eaLnBrk="1" hangingPunct="1"/>
            <a:r>
              <a:rPr lang="zh-CN" altLang="en-US" sz="2000" dirty="0">
                <a:latin typeface="微软雅黑" panose="020B0503020204020204" pitchFamily="34" charset="-122"/>
                <a:ea typeface="微软雅黑" panose="020B0503020204020204" pitchFamily="34" charset="-122"/>
              </a:rPr>
              <a:t>第六讲：   社会主义核心价值观（课堂展示）</a:t>
            </a:r>
            <a:endParaRPr lang="en-US" altLang="zh-CN"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第七讲：   道德与社会主义道德</a:t>
            </a:r>
          </a:p>
          <a:p>
            <a:pPr eaLnBrk="1" hangingPunct="1"/>
            <a:r>
              <a:rPr lang="zh-CN" altLang="en-US" sz="2000" dirty="0">
                <a:latin typeface="微软雅黑" panose="020B0503020204020204" pitchFamily="34" charset="-122"/>
                <a:ea typeface="微软雅黑" panose="020B0503020204020204" pitchFamily="34" charset="-122"/>
              </a:rPr>
              <a:t>第八讲：   道德建设领域 </a:t>
            </a:r>
          </a:p>
          <a:p>
            <a:pPr eaLnBrk="1" hangingPunct="1"/>
            <a:r>
              <a:rPr lang="zh-CN" altLang="en-US" sz="2000" dirty="0">
                <a:latin typeface="微软雅黑" panose="020B0503020204020204" pitchFamily="34" charset="-122"/>
                <a:ea typeface="微软雅黑" panose="020B0503020204020204" pitchFamily="34" charset="-122"/>
              </a:rPr>
              <a:t>第九讲：   法的基本理论 </a:t>
            </a:r>
          </a:p>
          <a:p>
            <a:pPr eaLnBrk="1" hangingPunct="1"/>
            <a:r>
              <a:rPr lang="zh-CN" altLang="en-US" sz="2000" dirty="0">
                <a:latin typeface="微软雅黑" panose="020B0503020204020204" pitchFamily="34" charset="-122"/>
                <a:ea typeface="微软雅黑" panose="020B0503020204020204" pitchFamily="34" charset="-122"/>
              </a:rPr>
              <a:t>第十讲：   我国的宪法 </a:t>
            </a:r>
          </a:p>
          <a:p>
            <a:pPr eaLnBrk="1" hangingPunct="1"/>
            <a:r>
              <a:rPr lang="zh-CN" altLang="en-US" sz="2000" dirty="0">
                <a:latin typeface="微软雅黑" panose="020B0503020204020204" pitchFamily="34" charset="-122"/>
                <a:ea typeface="微软雅黑" panose="020B0503020204020204" pitchFamily="34" charset="-122"/>
              </a:rPr>
              <a:t>第十一讲：我国的实体法律制度</a:t>
            </a:r>
          </a:p>
          <a:p>
            <a:pPr eaLnBrk="1" hangingPunct="1">
              <a:buFontTx/>
              <a:buNone/>
            </a:pPr>
            <a:endParaRPr lang="zh-CN" altLang="en-US" sz="2000" dirty="0">
              <a:latin typeface="微软雅黑" panose="020B0503020204020204" pitchFamily="34" charset="-122"/>
              <a:ea typeface="微软雅黑" panose="020B0503020204020204" pitchFamily="34" charset="-122"/>
            </a:endParaRPr>
          </a:p>
          <a:p>
            <a:pPr eaLnBrk="1" hangingPunct="1">
              <a:buFontTx/>
              <a:buNone/>
            </a:pPr>
            <a:endParaRPr lang="zh-CN" altLang="en-US" sz="2000" dirty="0">
              <a:latin typeface="微软雅黑" panose="020B0503020204020204" pitchFamily="34" charset="-122"/>
              <a:ea typeface="微软雅黑" panose="020B0503020204020204" pitchFamily="34" charset="-122"/>
            </a:endParaRPr>
          </a:p>
          <a:p>
            <a:pPr eaLnBrk="1" hangingPunct="1">
              <a:buFontTx/>
              <a:buNone/>
            </a:pP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287">
                                            <p:txEl>
                                              <p:pRg st="0" end="0"/>
                                            </p:txEl>
                                          </p:spTgt>
                                        </p:tgtEl>
                                        <p:attrNameLst>
                                          <p:attrName>style.visibility</p:attrName>
                                        </p:attrNameLst>
                                      </p:cBhvr>
                                      <p:to>
                                        <p:strVal val="visible"/>
                                      </p:to>
                                    </p:set>
                                    <p:anim calcmode="lin" valueType="num">
                                      <p:cBhvr additive="base">
                                        <p:cTn id="7" dur="500" fill="hold"/>
                                        <p:tgtEl>
                                          <p:spTgt spid="972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72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7287">
                                            <p:txEl>
                                              <p:pRg st="1" end="1"/>
                                            </p:txEl>
                                          </p:spTgt>
                                        </p:tgtEl>
                                        <p:attrNameLst>
                                          <p:attrName>style.visibility</p:attrName>
                                        </p:attrNameLst>
                                      </p:cBhvr>
                                      <p:to>
                                        <p:strVal val="visible"/>
                                      </p:to>
                                    </p:set>
                                    <p:anim calcmode="lin" valueType="num">
                                      <p:cBhvr additive="base">
                                        <p:cTn id="13" dur="500" fill="hold"/>
                                        <p:tgtEl>
                                          <p:spTgt spid="972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72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7287">
                                            <p:txEl>
                                              <p:pRg st="2" end="2"/>
                                            </p:txEl>
                                          </p:spTgt>
                                        </p:tgtEl>
                                        <p:attrNameLst>
                                          <p:attrName>style.visibility</p:attrName>
                                        </p:attrNameLst>
                                      </p:cBhvr>
                                      <p:to>
                                        <p:strVal val="visible"/>
                                      </p:to>
                                    </p:set>
                                    <p:anim calcmode="lin" valueType="num">
                                      <p:cBhvr additive="base">
                                        <p:cTn id="19" dur="500" fill="hold"/>
                                        <p:tgtEl>
                                          <p:spTgt spid="972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72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7287">
                                            <p:txEl>
                                              <p:pRg st="3" end="3"/>
                                            </p:txEl>
                                          </p:spTgt>
                                        </p:tgtEl>
                                        <p:attrNameLst>
                                          <p:attrName>style.visibility</p:attrName>
                                        </p:attrNameLst>
                                      </p:cBhvr>
                                      <p:to>
                                        <p:strVal val="visible"/>
                                      </p:to>
                                    </p:set>
                                    <p:anim calcmode="lin" valueType="num">
                                      <p:cBhvr additive="base">
                                        <p:cTn id="25" dur="500" fill="hold"/>
                                        <p:tgtEl>
                                          <p:spTgt spid="972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72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7287">
                                            <p:txEl>
                                              <p:pRg st="4" end="4"/>
                                            </p:txEl>
                                          </p:spTgt>
                                        </p:tgtEl>
                                        <p:attrNameLst>
                                          <p:attrName>style.visibility</p:attrName>
                                        </p:attrNameLst>
                                      </p:cBhvr>
                                      <p:to>
                                        <p:strVal val="visible"/>
                                      </p:to>
                                    </p:set>
                                    <p:anim calcmode="lin" valueType="num">
                                      <p:cBhvr additive="base">
                                        <p:cTn id="31" dur="500" fill="hold"/>
                                        <p:tgtEl>
                                          <p:spTgt spid="972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72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7287">
                                            <p:txEl>
                                              <p:pRg st="5" end="5"/>
                                            </p:txEl>
                                          </p:spTgt>
                                        </p:tgtEl>
                                        <p:attrNameLst>
                                          <p:attrName>style.visibility</p:attrName>
                                        </p:attrNameLst>
                                      </p:cBhvr>
                                      <p:to>
                                        <p:strVal val="visible"/>
                                      </p:to>
                                    </p:set>
                                    <p:anim calcmode="lin" valueType="num">
                                      <p:cBhvr additive="base">
                                        <p:cTn id="37" dur="500" fill="hold"/>
                                        <p:tgtEl>
                                          <p:spTgt spid="9728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72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7287">
                                            <p:txEl>
                                              <p:pRg st="6" end="6"/>
                                            </p:txEl>
                                          </p:spTgt>
                                        </p:tgtEl>
                                        <p:attrNameLst>
                                          <p:attrName>style.visibility</p:attrName>
                                        </p:attrNameLst>
                                      </p:cBhvr>
                                      <p:to>
                                        <p:strVal val="visible"/>
                                      </p:to>
                                    </p:set>
                                    <p:anim calcmode="lin" valueType="num">
                                      <p:cBhvr additive="base">
                                        <p:cTn id="43" dur="500" fill="hold"/>
                                        <p:tgtEl>
                                          <p:spTgt spid="9728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72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7287">
                                            <p:txEl>
                                              <p:pRg st="7" end="7"/>
                                            </p:txEl>
                                          </p:spTgt>
                                        </p:tgtEl>
                                        <p:attrNameLst>
                                          <p:attrName>style.visibility</p:attrName>
                                        </p:attrNameLst>
                                      </p:cBhvr>
                                      <p:to>
                                        <p:strVal val="visible"/>
                                      </p:to>
                                    </p:set>
                                    <p:anim calcmode="lin" valueType="num">
                                      <p:cBhvr additive="base">
                                        <p:cTn id="49" dur="500" fill="hold"/>
                                        <p:tgtEl>
                                          <p:spTgt spid="9728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728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7287">
                                            <p:txEl>
                                              <p:pRg st="8" end="8"/>
                                            </p:txEl>
                                          </p:spTgt>
                                        </p:tgtEl>
                                        <p:attrNameLst>
                                          <p:attrName>style.visibility</p:attrName>
                                        </p:attrNameLst>
                                      </p:cBhvr>
                                      <p:to>
                                        <p:strVal val="visible"/>
                                      </p:to>
                                    </p:set>
                                    <p:anim calcmode="lin" valueType="num">
                                      <p:cBhvr additive="base">
                                        <p:cTn id="55" dur="500" fill="hold"/>
                                        <p:tgtEl>
                                          <p:spTgt spid="9728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728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7287">
                                            <p:txEl>
                                              <p:pRg st="9" end="9"/>
                                            </p:txEl>
                                          </p:spTgt>
                                        </p:tgtEl>
                                        <p:attrNameLst>
                                          <p:attrName>style.visibility</p:attrName>
                                        </p:attrNameLst>
                                      </p:cBhvr>
                                      <p:to>
                                        <p:strVal val="visible"/>
                                      </p:to>
                                    </p:set>
                                    <p:anim calcmode="lin" valueType="num">
                                      <p:cBhvr additive="base">
                                        <p:cTn id="61" dur="500" fill="hold"/>
                                        <p:tgtEl>
                                          <p:spTgt spid="97287">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728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7287">
                                            <p:txEl>
                                              <p:pRg st="10" end="10"/>
                                            </p:txEl>
                                          </p:spTgt>
                                        </p:tgtEl>
                                        <p:attrNameLst>
                                          <p:attrName>style.visibility</p:attrName>
                                        </p:attrNameLst>
                                      </p:cBhvr>
                                      <p:to>
                                        <p:strVal val="visible"/>
                                      </p:to>
                                    </p:set>
                                    <p:anim calcmode="lin" valueType="num">
                                      <p:cBhvr additive="base">
                                        <p:cTn id="67" dur="500" fill="hold"/>
                                        <p:tgtEl>
                                          <p:spTgt spid="97287">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9728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5"/>
          <p:cNvSpPr>
            <a:spLocks noRot="1" noChangeArrowheads="1"/>
          </p:cNvSpPr>
          <p:nvPr/>
        </p:nvSpPr>
        <p:spPr bwMode="auto">
          <a:xfrm>
            <a:off x="1790700" y="1981200"/>
            <a:ext cx="8610600" cy="1112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3300"/>
                </a:solidFill>
                <a:ea typeface="黑体" panose="02010609060101010101" pitchFamily="2" charset="-122"/>
              </a:rPr>
              <a:t>《</a:t>
            </a:r>
            <a:r>
              <a:rPr lang="zh-CN" altLang="en-US" sz="2400" b="1">
                <a:solidFill>
                  <a:srgbClr val="FF3300"/>
                </a:solidFill>
                <a:ea typeface="黑体" panose="02010609060101010101" pitchFamily="2" charset="-122"/>
              </a:rPr>
              <a:t>思想道德修养与法律基础</a:t>
            </a:r>
            <a:r>
              <a:rPr lang="en-US" altLang="zh-CN" sz="2400" b="1">
                <a:solidFill>
                  <a:srgbClr val="FF3300"/>
                </a:solidFill>
                <a:ea typeface="黑体" panose="02010609060101010101" pitchFamily="2" charset="-122"/>
              </a:rPr>
              <a:t>》</a:t>
            </a:r>
            <a:r>
              <a:rPr lang="zh-CN" altLang="en-US" sz="2400" b="1">
                <a:solidFill>
                  <a:srgbClr val="FF3300"/>
                </a:solidFill>
                <a:ea typeface="黑体" panose="02010609060101010101" pitchFamily="2" charset="-122"/>
              </a:rPr>
              <a:t>与</a:t>
            </a:r>
            <a:endParaRPr lang="en-US" altLang="zh-CN" sz="2400" b="1">
              <a:solidFill>
                <a:srgbClr val="FF3300"/>
              </a:solidFill>
              <a:ea typeface="黑体" panose="02010609060101010101" pitchFamily="2" charset="-122"/>
            </a:endParaRPr>
          </a:p>
          <a:p>
            <a:pPr algn="ctr" eaLnBrk="1" hangingPunct="1">
              <a:spcBef>
                <a:spcPct val="0"/>
              </a:spcBef>
              <a:buFontTx/>
              <a:buNone/>
            </a:pPr>
            <a:r>
              <a:rPr lang="zh-CN" altLang="en-US" sz="2400" b="1">
                <a:solidFill>
                  <a:srgbClr val="FF3300"/>
                </a:solidFill>
                <a:ea typeface="黑体" panose="02010609060101010101" pitchFamily="2" charset="-122"/>
              </a:rPr>
              <a:t>其他大学思想政治理论课之间的关系</a:t>
            </a:r>
          </a:p>
        </p:txBody>
      </p:sp>
      <p:pic>
        <p:nvPicPr>
          <p:cNvPr id="23556" name="Picture 7">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772400" y="4038600"/>
            <a:ext cx="16764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9">
            <a:hlinkClick r:id="rId4"/>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667000" y="4038600"/>
            <a:ext cx="17526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8" name="Picture 11">
            <a:hlinkClick r:id="rId6"/>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6096000" y="4038600"/>
            <a:ext cx="16764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9" name="图片 2"/>
          <p:cNvPicPr>
            <a:picLocks noChangeAspect="1"/>
          </p:cNvPicPr>
          <p:nvPr/>
        </p:nvPicPr>
        <p:blipFill>
          <a:blip r:embed="rId8">
            <a:extLst>
              <a:ext uri="{28A0092B-C50C-407E-A947-70E740481C1C}">
                <a14:useLocalDpi xmlns="" xmlns:a14="http://schemas.microsoft.com/office/drawing/2010/main" val="0"/>
              </a:ext>
            </a:extLst>
          </a:blip>
          <a:srcRect/>
          <a:stretch>
            <a:fillRect/>
          </a:stretch>
        </p:blipFill>
        <p:spPr bwMode="auto">
          <a:xfrm>
            <a:off x="4370388" y="4038601"/>
            <a:ext cx="1725612" cy="199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957129" y="1671415"/>
            <a:ext cx="6890759" cy="4495800"/>
          </a:xfrm>
        </p:spPr>
        <p:txBody>
          <a:bodyPr/>
          <a:lstStyle/>
          <a:p>
            <a:pPr eaLnBrk="1" hangingPunct="1">
              <a:lnSpc>
                <a:spcPct val="80000"/>
              </a:lnSpc>
            </a:pPr>
            <a:r>
              <a:rPr lang="zh-CN" altLang="en-US" sz="2400" b="1" dirty="0">
                <a:latin typeface="楷体" panose="02010609060101010101" pitchFamily="49" charset="-122"/>
                <a:ea typeface="楷体" panose="02010609060101010101" pitchFamily="49" charset="-122"/>
              </a:rPr>
              <a:t>第一层次：以马克思主义基本原理为主题的课程设置，主要研究掌握马克思主义的普遍真理和科学体系；</a:t>
            </a:r>
          </a:p>
          <a:p>
            <a:pPr eaLnBrk="1" hangingPunct="1">
              <a:lnSpc>
                <a:spcPct val="80000"/>
              </a:lnSpc>
            </a:pPr>
            <a:r>
              <a:rPr lang="zh-CN" altLang="en-US" sz="2400" b="1" dirty="0">
                <a:latin typeface="楷体" panose="02010609060101010101" pitchFamily="49" charset="-122"/>
                <a:ea typeface="楷体" panose="02010609060101010101" pitchFamily="49" charset="-122"/>
              </a:rPr>
              <a:t>第二层次：以马克思主义中国化的三大理论成果为主题的课程设置，主要探讨马克思主义普遍真理与中国革命与建设具体实践相结合的理论成果；</a:t>
            </a:r>
          </a:p>
          <a:p>
            <a:pPr eaLnBrk="1" hangingPunct="1">
              <a:lnSpc>
                <a:spcPct val="80000"/>
              </a:lnSpc>
            </a:pPr>
            <a:r>
              <a:rPr lang="zh-CN" altLang="en-US" sz="2400" b="1" dirty="0">
                <a:latin typeface="楷体" panose="02010609060101010101" pitchFamily="49" charset="-122"/>
                <a:ea typeface="楷体" panose="02010609060101010101" pitchFamily="49" charset="-122"/>
              </a:rPr>
              <a:t>第三层次：以中国近现代社会发展为主题的课程设置，主要探讨中国近现代社会发展的历史进程、客观规律与发展趋势，着重探讨马克思主义传播到中国以后我国社会的巨大变化与发展；</a:t>
            </a:r>
          </a:p>
          <a:p>
            <a:pPr eaLnBrk="1" hangingPunct="1">
              <a:lnSpc>
                <a:spcPct val="80000"/>
              </a:lnSpc>
            </a:pPr>
            <a:r>
              <a:rPr lang="zh-CN" altLang="en-US" sz="2400" b="1" dirty="0">
                <a:solidFill>
                  <a:srgbClr val="008000"/>
                </a:solidFill>
                <a:latin typeface="楷体" panose="02010609060101010101" pitchFamily="49" charset="-122"/>
                <a:ea typeface="楷体" panose="02010609060101010101" pitchFamily="49" charset="-122"/>
              </a:rPr>
              <a:t>第四层次：以大学生个体运用马克思主义理论改造主观世界和客观世界为主题的课程设置，着重探讨大学生思想道德素质和法治素养的提高，促进大学生的全面发展进而促进社会的全面进步。 </a:t>
            </a:r>
          </a:p>
        </p:txBody>
      </p:sp>
      <p:sp>
        <p:nvSpPr>
          <p:cNvPr id="24580" name="Rectangle 5"/>
          <p:cNvSpPr>
            <a:spLocks noChangeArrowheads="1"/>
          </p:cNvSpPr>
          <p:nvPr/>
        </p:nvSpPr>
        <p:spPr bwMode="auto">
          <a:xfrm>
            <a:off x="2362200" y="4191001"/>
            <a:ext cx="76962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ea typeface="隶书" panose="02010509060101010101" pitchFamily="49" charset="-122"/>
              </a:rPr>
              <a:t>       </a:t>
            </a:r>
            <a:endParaRPr lang="en-US" altLang="zh-CN" sz="2000" b="1">
              <a:ea typeface="隶书" panose="02010509060101010101" pitchFamily="49" charset="-122"/>
            </a:endParaRPr>
          </a:p>
        </p:txBody>
      </p:sp>
      <p:grpSp>
        <p:nvGrpSpPr>
          <p:cNvPr id="24581" name="Group 6"/>
          <p:cNvGrpSpPr/>
          <p:nvPr/>
        </p:nvGrpSpPr>
        <p:grpSpPr bwMode="auto">
          <a:xfrm>
            <a:off x="8691785" y="1880727"/>
            <a:ext cx="2185988" cy="4077176"/>
            <a:chOff x="336" y="432"/>
            <a:chExt cx="5184" cy="3024"/>
          </a:xfrm>
        </p:grpSpPr>
        <p:sp>
          <p:nvSpPr>
            <p:cNvPr id="24582" name="Rectangle 7"/>
            <p:cNvSpPr>
              <a:spLocks noChangeArrowheads="1"/>
            </p:cNvSpPr>
            <p:nvPr/>
          </p:nvSpPr>
          <p:spPr bwMode="auto">
            <a:xfrm>
              <a:off x="336" y="2880"/>
              <a:ext cx="1056" cy="576"/>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400" b="1">
                <a:latin typeface="Times New Roman" panose="02020603050405020304" pitchFamily="18" charset="0"/>
                <a:ea typeface="黑体" panose="02010609060101010101" pitchFamily="2" charset="-122"/>
              </a:endParaRPr>
            </a:p>
          </p:txBody>
        </p:sp>
        <p:sp>
          <p:nvSpPr>
            <p:cNvPr id="24583" name="Rectangle 8"/>
            <p:cNvSpPr>
              <a:spLocks noChangeArrowheads="1"/>
            </p:cNvSpPr>
            <p:nvPr/>
          </p:nvSpPr>
          <p:spPr bwMode="auto">
            <a:xfrm>
              <a:off x="1392" y="2592"/>
              <a:ext cx="912" cy="864"/>
            </a:xfrm>
            <a:prstGeom prst="rect">
              <a:avLst/>
            </a:prstGeom>
            <a:solidFill>
              <a:srgbClr val="CC99FF"/>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400" b="1">
                <a:latin typeface="Times New Roman" panose="02020603050405020304" pitchFamily="18" charset="0"/>
                <a:ea typeface="黑体" panose="02010609060101010101" pitchFamily="2" charset="-122"/>
              </a:endParaRPr>
            </a:p>
          </p:txBody>
        </p:sp>
        <p:sp>
          <p:nvSpPr>
            <p:cNvPr id="24584" name="Rectangle 9"/>
            <p:cNvSpPr>
              <a:spLocks noChangeArrowheads="1"/>
            </p:cNvSpPr>
            <p:nvPr/>
          </p:nvSpPr>
          <p:spPr bwMode="auto">
            <a:xfrm>
              <a:off x="2304" y="2112"/>
              <a:ext cx="1344" cy="1344"/>
            </a:xfrm>
            <a:prstGeom prst="rect">
              <a:avLst/>
            </a:prstGeom>
            <a:solidFill>
              <a:srgbClr val="FFFF66"/>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400" b="1">
                <a:latin typeface="Times New Roman" panose="02020603050405020304" pitchFamily="18" charset="0"/>
                <a:ea typeface="黑体" panose="02010609060101010101" pitchFamily="2" charset="-122"/>
              </a:endParaRPr>
            </a:p>
          </p:txBody>
        </p:sp>
        <p:sp>
          <p:nvSpPr>
            <p:cNvPr id="24585" name="Rectangle 10"/>
            <p:cNvSpPr>
              <a:spLocks noChangeArrowheads="1"/>
            </p:cNvSpPr>
            <p:nvPr/>
          </p:nvSpPr>
          <p:spPr bwMode="auto">
            <a:xfrm>
              <a:off x="3600" y="1440"/>
              <a:ext cx="1392" cy="2016"/>
            </a:xfrm>
            <a:prstGeom prst="rect">
              <a:avLst/>
            </a:prstGeom>
            <a:solidFill>
              <a:srgbClr val="9FFBE5"/>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400" b="1">
                <a:latin typeface="Times New Roman" panose="02020603050405020304" pitchFamily="18" charset="0"/>
                <a:ea typeface="黑体" panose="02010609060101010101" pitchFamily="2" charset="-122"/>
              </a:endParaRPr>
            </a:p>
          </p:txBody>
        </p:sp>
        <p:sp>
          <p:nvSpPr>
            <p:cNvPr id="24586" name="Line 11"/>
            <p:cNvSpPr>
              <a:spLocks noChangeShapeType="1"/>
            </p:cNvSpPr>
            <p:nvPr/>
          </p:nvSpPr>
          <p:spPr bwMode="auto">
            <a:xfrm flipV="1">
              <a:off x="1008" y="1056"/>
              <a:ext cx="2688" cy="1536"/>
            </a:xfrm>
            <a:prstGeom prst="line">
              <a:avLst/>
            </a:prstGeom>
            <a:noFill/>
            <a:ln w="9525">
              <a:solidFill>
                <a:schemeClr val="tx1"/>
              </a:solidFill>
              <a:miter lim="800000"/>
              <a:tailEnd type="triangle" w="med" len="med"/>
            </a:ln>
            <a:extLst>
              <a:ext uri="{909E8E84-426E-40DD-AFC4-6F175D3DCCD1}">
                <a14:hiddenFill xmlns="" xmlns:a14="http://schemas.microsoft.com/office/drawing/2010/main">
                  <a:noFill/>
                </a14:hiddenFill>
              </a:ext>
            </a:extLst>
          </p:spPr>
          <p:txBody>
            <a:bodyPr wrap="none"/>
            <a:lstStyle/>
            <a:p>
              <a:endParaRPr lang="zh-CN" altLang="en-US"/>
            </a:p>
          </p:txBody>
        </p:sp>
        <p:sp>
          <p:nvSpPr>
            <p:cNvPr id="24587" name="Oval 12"/>
            <p:cNvSpPr>
              <a:spLocks noChangeArrowheads="1"/>
            </p:cNvSpPr>
            <p:nvPr/>
          </p:nvSpPr>
          <p:spPr bwMode="auto">
            <a:xfrm>
              <a:off x="3840" y="432"/>
              <a:ext cx="1680" cy="720"/>
            </a:xfrm>
            <a:prstGeom prst="ellipse">
              <a:avLst/>
            </a:prstGeom>
            <a:solidFill>
              <a:srgbClr val="F88342"/>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chemeClr val="accent2"/>
                </a:buClr>
                <a:buSzPct val="80000"/>
                <a:buFont typeface="Wingdings" panose="05000000000000000000" pitchFamily="2" charset="2"/>
                <a:buNone/>
              </a:pPr>
              <a:endParaRPr kumimoji="1" lang="en-US" altLang="zh-CN" sz="4000" b="1">
                <a:solidFill>
                  <a:schemeClr val="tx2"/>
                </a:solidFill>
                <a:latin typeface="Times New Roman" panose="02020603050405020304" pitchFamily="18" charset="0"/>
                <a:ea typeface="华文新魏" panose="02010800040101010101" pitchFamily="2" charset="-122"/>
              </a:endParaRPr>
            </a:p>
            <a:p>
              <a:pPr algn="ctr" eaLnBrk="1" hangingPunct="1">
                <a:spcBef>
                  <a:spcPct val="0"/>
                </a:spcBef>
                <a:buFontTx/>
                <a:buNone/>
              </a:pPr>
              <a:endParaRPr kumimoji="1" lang="en-US" altLang="zh-CN" sz="4000" b="1">
                <a:solidFill>
                  <a:schemeClr val="tx2"/>
                </a:solidFill>
                <a:latin typeface="Times New Roman" panose="02020603050405020304" pitchFamily="18" charset="0"/>
                <a:ea typeface="华文新魏" panose="02010800040101010101" pitchFamily="2" charset="-122"/>
              </a:endParaRPr>
            </a:p>
          </p:txBody>
        </p:sp>
      </p:grpSp>
      <p:sp>
        <p:nvSpPr>
          <p:cNvPr id="2" name="标题 1"/>
          <p:cNvSpPr>
            <a:spLocks noGrp="1"/>
          </p:cNvSpPr>
          <p:nvPr>
            <p:ph type="title"/>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anim calcmode="lin" valueType="num">
                                      <p:cBhvr additive="base">
                                        <p:cTn id="7" dur="500" fill="hold"/>
                                        <p:tgtEl>
                                          <p:spTgt spid="7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0">
                                            <p:txEl>
                                              <p:pRg st="1" end="1"/>
                                            </p:txEl>
                                          </p:spTgt>
                                        </p:tgtEl>
                                        <p:attrNameLst>
                                          <p:attrName>style.visibility</p:attrName>
                                        </p:attrNameLst>
                                      </p:cBhvr>
                                      <p:to>
                                        <p:strVal val="visible"/>
                                      </p:to>
                                    </p:set>
                                    <p:anim calcmode="lin" valueType="num">
                                      <p:cBhvr additive="base">
                                        <p:cTn id="13" dur="500" fill="hold"/>
                                        <p:tgtEl>
                                          <p:spTgt spid="737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0">
                                            <p:txEl>
                                              <p:pRg st="2" end="2"/>
                                            </p:txEl>
                                          </p:spTgt>
                                        </p:tgtEl>
                                        <p:attrNameLst>
                                          <p:attrName>style.visibility</p:attrName>
                                        </p:attrNameLst>
                                      </p:cBhvr>
                                      <p:to>
                                        <p:strVal val="visible"/>
                                      </p:to>
                                    </p:set>
                                    <p:anim calcmode="lin" valueType="num">
                                      <p:cBhvr additive="base">
                                        <p:cTn id="19" dur="500" fill="hold"/>
                                        <p:tgtEl>
                                          <p:spTgt spid="737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3730">
                                            <p:txEl>
                                              <p:pRg st="3" end="3"/>
                                            </p:txEl>
                                          </p:spTgt>
                                        </p:tgtEl>
                                        <p:attrNameLst>
                                          <p:attrName>style.visibility</p:attrName>
                                        </p:attrNameLst>
                                      </p:cBhvr>
                                      <p:to>
                                        <p:strVal val="visible"/>
                                      </p:to>
                                    </p:set>
                                    <p:anim calcmode="lin" valueType="num">
                                      <p:cBhvr additive="base">
                                        <p:cTn id="25" dur="500" fill="hold"/>
                                        <p:tgtEl>
                                          <p:spTgt spid="7373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73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4"/>
          <p:cNvSpPr txBox="1">
            <a:spLocks noChangeArrowheads="1"/>
          </p:cNvSpPr>
          <p:nvPr/>
        </p:nvSpPr>
        <p:spPr bwMode="auto">
          <a:xfrm>
            <a:off x="3352800" y="1524001"/>
            <a:ext cx="51816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FF3300"/>
                </a:solidFill>
                <a:latin typeface="黑体" panose="02010609060101010101" pitchFamily="2" charset="-122"/>
                <a:ea typeface="黑体" panose="02010609060101010101" pitchFamily="2" charset="-122"/>
              </a:rPr>
              <a:t>《</a:t>
            </a:r>
            <a:r>
              <a:rPr lang="zh-CN" altLang="en-US" sz="2400" b="1">
                <a:solidFill>
                  <a:srgbClr val="FF3300"/>
                </a:solidFill>
                <a:latin typeface="黑体" panose="02010609060101010101" pitchFamily="2" charset="-122"/>
                <a:ea typeface="黑体" panose="02010609060101010101" pitchFamily="2" charset="-122"/>
              </a:rPr>
              <a:t>思想道德修养与法律基础</a:t>
            </a:r>
            <a:r>
              <a:rPr lang="en-US" altLang="zh-CN" sz="2400" b="1">
                <a:solidFill>
                  <a:srgbClr val="FF3300"/>
                </a:solidFill>
                <a:latin typeface="黑体" panose="02010609060101010101" pitchFamily="2" charset="-122"/>
                <a:ea typeface="黑体" panose="02010609060101010101" pitchFamily="2" charset="-122"/>
              </a:rPr>
              <a:t>》</a:t>
            </a:r>
            <a:r>
              <a:rPr lang="zh-CN" altLang="en-US" sz="2400" b="1">
                <a:solidFill>
                  <a:srgbClr val="FF3300"/>
                </a:solidFill>
                <a:latin typeface="黑体" panose="02010609060101010101" pitchFamily="2" charset="-122"/>
                <a:ea typeface="黑体" panose="02010609060101010101" pitchFamily="2" charset="-122"/>
              </a:rPr>
              <a:t>与中学思想政治课之间的关系</a:t>
            </a:r>
          </a:p>
        </p:txBody>
      </p:sp>
      <p:sp>
        <p:nvSpPr>
          <p:cNvPr id="25604" name="Rectangle 5"/>
          <p:cNvSpPr>
            <a:spLocks noChangeArrowheads="1"/>
          </p:cNvSpPr>
          <p:nvPr/>
        </p:nvSpPr>
        <p:spPr bwMode="auto">
          <a:xfrm>
            <a:off x="1524000" y="0"/>
            <a:ext cx="18415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r>
            <a:br>
              <a:rPr lang="en-US" altLang="zh-CN" sz="1800"/>
            </a:br>
            <a:endParaRPr lang="en-US" altLang="zh-CN" sz="1800">
              <a:solidFill>
                <a:srgbClr val="000000"/>
              </a:solidFill>
              <a:cs typeface="Arial" panose="020B0604020202020204" pitchFamily="34" charset="0"/>
            </a:endParaRPr>
          </a:p>
          <a:p>
            <a:pPr>
              <a:spcBef>
                <a:spcPct val="0"/>
              </a:spcBef>
              <a:buFontTx/>
              <a:buNone/>
            </a:pPr>
            <a:endParaRPr lang="en-US" altLang="zh-CN" sz="1800"/>
          </a:p>
        </p:txBody>
      </p:sp>
      <p:pic>
        <p:nvPicPr>
          <p:cNvPr id="25605" name="图片 1"/>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21051" y="2971800"/>
            <a:ext cx="193992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4"/>
          <p:cNvSpPr txBox="1">
            <a:spLocks noChangeArrowheads="1"/>
          </p:cNvSpPr>
          <p:nvPr/>
        </p:nvSpPr>
        <p:spPr bwMode="auto">
          <a:xfrm>
            <a:off x="5638800" y="3048000"/>
            <a:ext cx="4191000"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思想道德修养与法律基础</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与中学思想政治课程存在着相互衔接，又具有层次性的关系。</a:t>
            </a:r>
            <a:endParaRPr lang="en-US" altLang="zh-CN" sz="2000" dirty="0">
              <a:latin typeface="微软雅黑" panose="020B0503020204020204" pitchFamily="34" charset="-122"/>
              <a:ea typeface="微软雅黑" panose="020B0503020204020204" pitchFamily="34" charset="-122"/>
            </a:endParaRPr>
          </a:p>
          <a:p>
            <a:pPr eaLnBrk="1" hangingPunct="1">
              <a:defRPr/>
            </a:pPr>
            <a:endParaRPr lang="en-US" altLang="zh-CN" sz="2000" dirty="0">
              <a:latin typeface="微软雅黑" panose="020B0503020204020204" pitchFamily="34" charset="-122"/>
              <a:ea typeface="微软雅黑" panose="020B0503020204020204" pitchFamily="34" charset="-122"/>
            </a:endParaRPr>
          </a:p>
          <a:p>
            <a:pPr eaLnBrk="1" hangingPunct="1">
              <a:defRPr/>
            </a:pPr>
            <a:r>
              <a:rPr lang="zh-CN" altLang="en-US" sz="2000" dirty="0">
                <a:latin typeface="微软雅黑" panose="020B0503020204020204" pitchFamily="34" charset="-122"/>
                <a:ea typeface="微软雅黑" panose="020B0503020204020204" pitchFamily="34" charset="-122"/>
              </a:rPr>
              <a:t>中学思想政治课重在解释“是什么”，大学思想政治理论课重在解释“为什么”。 </a:t>
            </a:r>
            <a:endParaRPr lang="zh-CN" altLang="en-US" sz="2000" kern="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4"/>
          <p:cNvSpPr txBox="1">
            <a:spLocks noChangeArrowheads="1"/>
          </p:cNvSpPr>
          <p:nvPr/>
        </p:nvSpPr>
        <p:spPr bwMode="auto">
          <a:xfrm>
            <a:off x="2827338" y="1295400"/>
            <a:ext cx="800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3300"/>
                </a:solidFill>
                <a:ea typeface="黑体" panose="02010609060101010101" pitchFamily="2" charset="-122"/>
              </a:rPr>
              <a:t>（三）课程学习的意义与方法</a:t>
            </a:r>
          </a:p>
        </p:txBody>
      </p:sp>
      <p:grpSp>
        <p:nvGrpSpPr>
          <p:cNvPr id="26628" name="Group 5"/>
          <p:cNvGrpSpPr/>
          <p:nvPr/>
        </p:nvGrpSpPr>
        <p:grpSpPr bwMode="auto">
          <a:xfrm>
            <a:off x="2743200" y="2209800"/>
            <a:ext cx="7202488" cy="1284288"/>
            <a:chOff x="912" y="1008"/>
            <a:chExt cx="3984" cy="912"/>
          </a:xfrm>
        </p:grpSpPr>
        <p:sp>
          <p:nvSpPr>
            <p:cNvPr id="26647" name="AutoShape 6"/>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6648" name="Group 7"/>
            <p:cNvGrpSpPr/>
            <p:nvPr/>
          </p:nvGrpSpPr>
          <p:grpSpPr bwMode="auto">
            <a:xfrm>
              <a:off x="999" y="1092"/>
              <a:ext cx="768" cy="746"/>
              <a:chOff x="999" y="1092"/>
              <a:chExt cx="768" cy="746"/>
            </a:xfrm>
          </p:grpSpPr>
          <p:sp>
            <p:nvSpPr>
              <p:cNvPr id="34824" name="AutoShape 8"/>
              <p:cNvSpPr>
                <a:spLocks noChangeArrowheads="1"/>
              </p:cNvSpPr>
              <p:nvPr/>
            </p:nvSpPr>
            <p:spPr bwMode="gray">
              <a:xfrm>
                <a:off x="999" y="1097"/>
                <a:ext cx="768" cy="741"/>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34825" name="Freeform 9"/>
              <p:cNvSpPr/>
              <p:nvPr/>
            </p:nvSpPr>
            <p:spPr bwMode="gray">
              <a:xfrm>
                <a:off x="1047" y="1141"/>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lstStyle/>
              <a:p>
                <a:pPr eaLnBrk="1" hangingPunct="1">
                  <a:defRPr/>
                </a:pPr>
                <a:endParaRPr lang="zh-CN" altLang="en-US">
                  <a:latin typeface="Arial" panose="020B0604020202020204" pitchFamily="34" charset="0"/>
                </a:endParaRPr>
              </a:p>
            </p:txBody>
          </p:sp>
          <p:sp>
            <p:nvSpPr>
              <p:cNvPr id="34826" name="Text Box 10"/>
              <p:cNvSpPr txBox="1">
                <a:spLocks noChangeArrowheads="1"/>
              </p:cNvSpPr>
              <p:nvPr/>
            </p:nvSpPr>
            <p:spPr bwMode="gray">
              <a:xfrm>
                <a:off x="1323" y="1281"/>
                <a:ext cx="102" cy="369"/>
              </a:xfrm>
              <a:prstGeom prst="rect">
                <a:avLst/>
              </a:prstGeom>
              <a:noFill/>
              <a:ln w="9525" algn="ctr">
                <a:noFill/>
                <a:miter lim="800000"/>
              </a:ln>
              <a:effectLst/>
            </p:spPr>
            <p:txBody>
              <a:bodyPr wrap="none">
                <a:spAutoFit/>
              </a:bodyPr>
              <a:lstStyle/>
              <a:p>
                <a:pPr algn="ctr">
                  <a:defRPr/>
                </a:pPr>
                <a:endParaRPr lang="zh-CN" altLang="zh-CN" sz="2800">
                  <a:solidFill>
                    <a:srgbClr val="FFFFFF"/>
                  </a:solidFill>
                  <a:effectLst>
                    <a:outerShdw blurRad="38100" dist="38100" dir="2700000" algn="tl">
                      <a:srgbClr val="C0C0C0"/>
                    </a:outerShdw>
                  </a:effectLst>
                  <a:latin typeface="Arial" panose="020B0604020202020204" pitchFamily="34" charset="0"/>
                </a:endParaRPr>
              </a:p>
            </p:txBody>
          </p:sp>
        </p:grpSp>
        <p:sp>
          <p:nvSpPr>
            <p:cNvPr id="26649" name="Text Box 11"/>
            <p:cNvSpPr txBox="1">
              <a:spLocks noChangeArrowheads="1"/>
            </p:cNvSpPr>
            <p:nvPr/>
          </p:nvSpPr>
          <p:spPr bwMode="gray">
            <a:xfrm>
              <a:off x="1872" y="1148"/>
              <a:ext cx="2928"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2800">
                <a:solidFill>
                  <a:srgbClr val="000000"/>
                </a:solidFill>
                <a:ea typeface="黑体" panose="02010609060101010101" pitchFamily="2" charset="-122"/>
              </a:endParaRPr>
            </a:p>
          </p:txBody>
        </p:sp>
      </p:grpSp>
      <p:grpSp>
        <p:nvGrpSpPr>
          <p:cNvPr id="26629" name="Group 12"/>
          <p:cNvGrpSpPr/>
          <p:nvPr/>
        </p:nvGrpSpPr>
        <p:grpSpPr bwMode="auto">
          <a:xfrm>
            <a:off x="2743201" y="3792553"/>
            <a:ext cx="7237413" cy="1346200"/>
            <a:chOff x="912" y="3036"/>
            <a:chExt cx="3984" cy="912"/>
          </a:xfrm>
        </p:grpSpPr>
        <p:sp>
          <p:nvSpPr>
            <p:cNvPr id="26641" name="AutoShape 13"/>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6642" name="Group 14"/>
            <p:cNvGrpSpPr/>
            <p:nvPr/>
          </p:nvGrpSpPr>
          <p:grpSpPr bwMode="auto">
            <a:xfrm>
              <a:off x="999" y="3120"/>
              <a:ext cx="766" cy="746"/>
              <a:chOff x="999" y="3120"/>
              <a:chExt cx="766" cy="746"/>
            </a:xfrm>
          </p:grpSpPr>
          <p:sp>
            <p:nvSpPr>
              <p:cNvPr id="34831" name="AutoShape 15"/>
              <p:cNvSpPr>
                <a:spLocks noChangeArrowheads="1"/>
              </p:cNvSpPr>
              <p:nvPr/>
            </p:nvSpPr>
            <p:spPr bwMode="gray">
              <a:xfrm>
                <a:off x="999" y="3120"/>
                <a:ext cx="766" cy="746"/>
              </a:xfrm>
              <a:prstGeom prst="roundRect">
                <a:avLst>
                  <a:gd name="adj" fmla="val 11921"/>
                </a:avLst>
              </a:prstGeom>
              <a:gradFill rotWithShape="1">
                <a:gsLst>
                  <a:gs pos="0">
                    <a:schemeClr val="accent2">
                      <a:gamma/>
                      <a:tint val="63529"/>
                      <a:invGamma/>
                    </a:schemeClr>
                  </a:gs>
                  <a:gs pos="100000">
                    <a:schemeClr val="accent2"/>
                  </a:gs>
                </a:gsLst>
                <a:lin ang="5400000" scaled="1"/>
              </a:gradFill>
              <a:ln w="38100">
                <a:solidFill>
                  <a:schemeClr val="bg1"/>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34832" name="Freeform 16"/>
              <p:cNvSpPr/>
              <p:nvPr/>
            </p:nvSpPr>
            <p:spPr bwMode="gray">
              <a:xfrm>
                <a:off x="1047" y="3168"/>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100000">
                    <a:schemeClr val="accent2">
                      <a:alpha val="0"/>
                    </a:schemeClr>
                  </a:gs>
                </a:gsLst>
                <a:lin ang="2700000" scaled="1"/>
              </a:gradFill>
              <a:ln w="0">
                <a:noFill/>
                <a:prstDash val="solid"/>
                <a:round/>
              </a:ln>
            </p:spPr>
            <p:txBody>
              <a:bodyPr/>
              <a:lstStyle/>
              <a:p>
                <a:pPr eaLnBrk="1" hangingPunct="1">
                  <a:defRPr/>
                </a:pPr>
                <a:endParaRPr lang="zh-CN" altLang="en-US">
                  <a:latin typeface="Arial" panose="020B0604020202020204" pitchFamily="34" charset="0"/>
                </a:endParaRPr>
              </a:p>
            </p:txBody>
          </p:sp>
          <p:sp>
            <p:nvSpPr>
              <p:cNvPr id="34833" name="Text Box 17"/>
              <p:cNvSpPr txBox="1">
                <a:spLocks noChangeArrowheads="1"/>
              </p:cNvSpPr>
              <p:nvPr/>
            </p:nvSpPr>
            <p:spPr bwMode="gray">
              <a:xfrm>
                <a:off x="1322" y="3310"/>
                <a:ext cx="102" cy="354"/>
              </a:xfrm>
              <a:prstGeom prst="rect">
                <a:avLst/>
              </a:prstGeom>
              <a:noFill/>
              <a:ln w="9525" algn="ctr">
                <a:noFill/>
                <a:miter lim="800000"/>
              </a:ln>
              <a:effectLst/>
            </p:spPr>
            <p:txBody>
              <a:bodyPr wrap="none">
                <a:spAutoFit/>
              </a:bodyPr>
              <a:lstStyle/>
              <a:p>
                <a:pPr algn="ctr">
                  <a:defRPr/>
                </a:pPr>
                <a:endParaRPr lang="zh-CN" altLang="zh-CN" sz="2800">
                  <a:solidFill>
                    <a:srgbClr val="FFFFFF"/>
                  </a:solidFill>
                  <a:effectLst>
                    <a:outerShdw blurRad="38100" dist="38100" dir="2700000" algn="tl">
                      <a:srgbClr val="C0C0C0"/>
                    </a:outerShdw>
                  </a:effectLst>
                  <a:latin typeface="Arial" panose="020B0604020202020204" pitchFamily="34" charset="0"/>
                </a:endParaRPr>
              </a:p>
            </p:txBody>
          </p:sp>
        </p:grpSp>
        <p:sp>
          <p:nvSpPr>
            <p:cNvPr id="26643" name="Text Box 18"/>
            <p:cNvSpPr txBox="1">
              <a:spLocks noChangeArrowheads="1"/>
            </p:cNvSpPr>
            <p:nvPr/>
          </p:nvSpPr>
          <p:spPr bwMode="gray">
            <a:xfrm>
              <a:off x="1908" y="3297"/>
              <a:ext cx="2930" cy="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0000"/>
                </a:lnSpc>
                <a:buFontTx/>
                <a:buNone/>
              </a:pPr>
              <a:r>
                <a:rPr lang="zh-CN" altLang="en-US" sz="1600" b="1">
                  <a:latin typeface="楷体" panose="02010609060101010101" pitchFamily="49" charset="-122"/>
                  <a:ea typeface="楷体" panose="02010609060101010101" pitchFamily="49" charset="-122"/>
                </a:rPr>
                <a:t>有助于大学生形成正确的道德认识，积极投身道德实践，做到明大德、守公德、严私德；</a:t>
              </a:r>
            </a:p>
          </p:txBody>
        </p:sp>
      </p:grpSp>
      <p:grpSp>
        <p:nvGrpSpPr>
          <p:cNvPr id="26630" name="Group 19"/>
          <p:cNvGrpSpPr/>
          <p:nvPr/>
        </p:nvGrpSpPr>
        <p:grpSpPr bwMode="auto">
          <a:xfrm>
            <a:off x="2779714" y="5437218"/>
            <a:ext cx="7200900" cy="1128713"/>
            <a:chOff x="912" y="2016"/>
            <a:chExt cx="3984" cy="912"/>
          </a:xfrm>
        </p:grpSpPr>
        <p:sp>
          <p:nvSpPr>
            <p:cNvPr id="26635" name="AutoShape 20"/>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6636" name="Group 21"/>
            <p:cNvGrpSpPr/>
            <p:nvPr/>
          </p:nvGrpSpPr>
          <p:grpSpPr bwMode="auto">
            <a:xfrm>
              <a:off x="999" y="2097"/>
              <a:ext cx="768" cy="749"/>
              <a:chOff x="999" y="2097"/>
              <a:chExt cx="768" cy="749"/>
            </a:xfrm>
          </p:grpSpPr>
          <p:sp>
            <p:nvSpPr>
              <p:cNvPr id="34838" name="AutoShape 22"/>
              <p:cNvSpPr>
                <a:spLocks noChangeArrowheads="1"/>
              </p:cNvSpPr>
              <p:nvPr/>
            </p:nvSpPr>
            <p:spPr bwMode="gray">
              <a:xfrm>
                <a:off x="999" y="2097"/>
                <a:ext cx="768" cy="749"/>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34839" name="Freeform 23"/>
              <p:cNvSpPr/>
              <p:nvPr/>
            </p:nvSpPr>
            <p:spPr bwMode="gray">
              <a:xfrm>
                <a:off x="1047" y="2147"/>
                <a:ext cx="379"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w="0">
                <a:noFill/>
                <a:prstDash val="solid"/>
                <a:round/>
              </a:ln>
            </p:spPr>
            <p:txBody>
              <a:bodyPr/>
              <a:lstStyle/>
              <a:p>
                <a:pPr eaLnBrk="1" hangingPunct="1">
                  <a:defRPr/>
                </a:pPr>
                <a:endParaRPr lang="zh-CN" altLang="en-US">
                  <a:latin typeface="Arial" panose="020B0604020202020204" pitchFamily="34" charset="0"/>
                </a:endParaRPr>
              </a:p>
            </p:txBody>
          </p:sp>
          <p:sp>
            <p:nvSpPr>
              <p:cNvPr id="34840" name="Text Box 24"/>
              <p:cNvSpPr txBox="1">
                <a:spLocks noChangeArrowheads="1"/>
              </p:cNvSpPr>
              <p:nvPr/>
            </p:nvSpPr>
            <p:spPr bwMode="gray">
              <a:xfrm>
                <a:off x="1319" y="2288"/>
                <a:ext cx="102" cy="423"/>
              </a:xfrm>
              <a:prstGeom prst="rect">
                <a:avLst/>
              </a:prstGeom>
              <a:noFill/>
              <a:ln w="9525" algn="ctr">
                <a:noFill/>
                <a:miter lim="800000"/>
              </a:ln>
              <a:effectLst/>
            </p:spPr>
            <p:txBody>
              <a:bodyPr wrap="none">
                <a:spAutoFit/>
              </a:bodyPr>
              <a:lstStyle/>
              <a:p>
                <a:pPr algn="ctr">
                  <a:defRPr/>
                </a:pPr>
                <a:endParaRPr lang="zh-CN" altLang="zh-CN" sz="2800">
                  <a:solidFill>
                    <a:srgbClr val="FFFFFF"/>
                  </a:solidFill>
                  <a:effectLst>
                    <a:outerShdw blurRad="38100" dist="38100" dir="2700000" algn="tl">
                      <a:srgbClr val="C0C0C0"/>
                    </a:outerShdw>
                  </a:effectLst>
                  <a:latin typeface="Arial" panose="020B0604020202020204" pitchFamily="34" charset="0"/>
                </a:endParaRPr>
              </a:p>
            </p:txBody>
          </p:sp>
        </p:grpSp>
        <p:sp>
          <p:nvSpPr>
            <p:cNvPr id="26637" name="Text Box 25"/>
            <p:cNvSpPr txBox="1">
              <a:spLocks noChangeArrowheads="1"/>
            </p:cNvSpPr>
            <p:nvPr/>
          </p:nvSpPr>
          <p:spPr bwMode="gray">
            <a:xfrm>
              <a:off x="1871" y="2142"/>
              <a:ext cx="2931" cy="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b="1">
                  <a:latin typeface="楷体" panose="02010609060101010101" pitchFamily="49" charset="-122"/>
                  <a:ea typeface="楷体" panose="02010609060101010101" pitchFamily="49" charset="-122"/>
                </a:rPr>
                <a:t>有助于大学生全面把握社会主义法律的本质、运行和体系，理解中国特色社会主义法治体系和法治道路的精髓，增进法治意识，养成法治思维，更好行使法律权利、履行法律义务，做到尊法学法守法用法，具备优秀的思想道德素质和法治素养。</a:t>
              </a:r>
            </a:p>
          </p:txBody>
        </p:sp>
      </p:grpSp>
      <p:sp>
        <p:nvSpPr>
          <p:cNvPr id="26631" name="Rectangle 26"/>
          <p:cNvSpPr>
            <a:spLocks noChangeArrowheads="1"/>
          </p:cNvSpPr>
          <p:nvPr/>
        </p:nvSpPr>
        <p:spPr bwMode="auto">
          <a:xfrm>
            <a:off x="4494213" y="2487614"/>
            <a:ext cx="532765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r>
              <a:rPr lang="zh-CN" altLang="en-US" sz="1600" b="1">
                <a:latin typeface="楷体" panose="02010609060101010101" pitchFamily="49" charset="-122"/>
                <a:ea typeface="楷体" panose="02010609060101010101" pitchFamily="49" charset="-122"/>
              </a:rPr>
              <a:t>有助于大学生领悟人生真谛，坚定理想信念，践行社会主义核心价值观，做新时代的忠诚爱国者和改革创新的生力军；</a:t>
            </a:r>
          </a:p>
          <a:p>
            <a:pPr eaLnBrk="1" hangingPunct="1">
              <a:lnSpc>
                <a:spcPct val="80000"/>
              </a:lnSpc>
              <a:buFontTx/>
              <a:buNone/>
            </a:pPr>
            <a:endParaRPr lang="en-US" altLang="zh-CN" sz="2800">
              <a:solidFill>
                <a:srgbClr val="000000"/>
              </a:solidFill>
              <a:ea typeface="黑体" panose="02010609060101010101" pitchFamily="2" charset="-122"/>
            </a:endParaRPr>
          </a:p>
        </p:txBody>
      </p:sp>
      <p:grpSp>
        <p:nvGrpSpPr>
          <p:cNvPr id="8" name="Group 28"/>
          <p:cNvGrpSpPr/>
          <p:nvPr/>
        </p:nvGrpSpPr>
        <p:grpSpPr bwMode="auto">
          <a:xfrm>
            <a:off x="1453777" y="2759909"/>
            <a:ext cx="984250" cy="3195638"/>
            <a:chOff x="336" y="509"/>
            <a:chExt cx="1728" cy="2784"/>
          </a:xfrm>
        </p:grpSpPr>
        <p:sp>
          <p:nvSpPr>
            <p:cNvPr id="34845" name="AutoShape 29"/>
            <p:cNvSpPr>
              <a:spLocks noChangeArrowheads="1"/>
            </p:cNvSpPr>
            <p:nvPr/>
          </p:nvSpPr>
          <p:spPr bwMode="gray">
            <a:xfrm>
              <a:off x="336" y="509"/>
              <a:ext cx="1728" cy="2784"/>
            </a:xfrm>
            <a:prstGeom prst="rightArrow">
              <a:avLst>
                <a:gd name="adj1" fmla="val 62787"/>
                <a:gd name="adj2" fmla="val 41259"/>
              </a:avLst>
            </a:prstGeom>
            <a:gradFill rotWithShape="1">
              <a:gsLst>
                <a:gs pos="0">
                  <a:schemeClr val="bg2">
                    <a:gamma/>
                    <a:tint val="0"/>
                    <a:invGamma/>
                    <a:alpha val="0"/>
                  </a:schemeClr>
                </a:gs>
                <a:gs pos="100000">
                  <a:schemeClr val="bg2">
                    <a:alpha val="50000"/>
                  </a:schemeClr>
                </a:gs>
              </a:gsLst>
              <a:lin ang="0" scaled="1"/>
            </a:gradFill>
            <a:ln w="19050" cap="rnd" algn="ctr">
              <a:solidFill>
                <a:schemeClr val="bg2"/>
              </a:solidFill>
              <a:prstDash val="sysDot"/>
              <a:miter lim="800000"/>
            </a:ln>
            <a:effectLst/>
          </p:spPr>
          <p:txBody>
            <a:bodyPr wrap="none" anchor="ctr"/>
            <a:lstStyle/>
            <a:p>
              <a:pPr algn="ctr" eaLnBrk="1" hangingPunct="1">
                <a:defRPr/>
              </a:pPr>
              <a:endParaRPr lang="zh-CN" altLang="zh-CN">
                <a:latin typeface="Arial" panose="020B0604020202020204" pitchFamily="34" charset="0"/>
              </a:endParaRPr>
            </a:p>
          </p:txBody>
        </p:sp>
        <p:sp>
          <p:nvSpPr>
            <p:cNvPr id="26634" name="Text Box 30"/>
            <p:cNvSpPr txBox="1">
              <a:spLocks noChangeArrowheads="1"/>
            </p:cNvSpPr>
            <p:nvPr/>
          </p:nvSpPr>
          <p:spPr bwMode="black">
            <a:xfrm>
              <a:off x="340" y="925"/>
              <a:ext cx="1134" cy="1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20650" indent="-1206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r>
                <a:rPr lang="zh-CN" altLang="en-US" b="1" dirty="0">
                  <a:solidFill>
                    <a:srgbClr val="FF3300"/>
                  </a:solidFill>
                  <a:latin typeface="楷体" panose="02010609060101010101" pitchFamily="49" charset="-122"/>
                  <a:ea typeface="楷体" panose="02010609060101010101" pitchFamily="49" charset="-122"/>
                </a:rPr>
                <a:t> 意义</a:t>
              </a:r>
            </a:p>
          </p:txBody>
        </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Rot="1" noChangeArrowheads="1"/>
          </p:cNvSpPr>
          <p:nvPr/>
        </p:nvSpPr>
        <p:spPr bwMode="auto">
          <a:xfrm>
            <a:off x="2133600" y="1143000"/>
            <a:ext cx="53340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solidFill>
                  <a:srgbClr val="FF3300"/>
                </a:solidFill>
                <a:ea typeface="黑体" panose="02010609060101010101" pitchFamily="2" charset="-122"/>
              </a:rPr>
              <a:t>国外道德教育状况</a:t>
            </a:r>
          </a:p>
        </p:txBody>
      </p:sp>
      <p:sp>
        <p:nvSpPr>
          <p:cNvPr id="27652" name="Rectangle 4"/>
          <p:cNvSpPr>
            <a:spLocks noChangeArrowheads="1"/>
          </p:cNvSpPr>
          <p:nvPr/>
        </p:nvSpPr>
        <p:spPr bwMode="auto">
          <a:xfrm>
            <a:off x="1981200" y="2590800"/>
            <a:ext cx="6400800"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71600" indent="-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楷体" panose="02010609060101010101" pitchFamily="49" charset="-122"/>
                <a:ea typeface="楷体" panose="02010609060101010101" pitchFamily="49" charset="-122"/>
              </a:rPr>
              <a:t>内容丰富，地位重要   </a:t>
            </a:r>
          </a:p>
          <a:p>
            <a:pPr eaLnBrk="1" hangingPunct="1">
              <a:buFontTx/>
              <a:buNone/>
            </a:pPr>
            <a:r>
              <a:rPr lang="zh-CN" altLang="en-US" sz="2400" b="1" dirty="0">
                <a:solidFill>
                  <a:srgbClr val="FF6600"/>
                </a:solidFill>
                <a:latin typeface="楷体" panose="02010609060101010101" pitchFamily="49" charset="-122"/>
                <a:ea typeface="楷体" panose="02010609060101010101" pitchFamily="49" charset="-122"/>
              </a:rPr>
              <a:t>       </a:t>
            </a:r>
            <a:r>
              <a:rPr lang="zh-CN" altLang="en-US" sz="2400" b="1" dirty="0">
                <a:solidFill>
                  <a:srgbClr val="008000"/>
                </a:solidFill>
                <a:latin typeface="楷体" panose="02010609060101010101" pitchFamily="49" charset="-122"/>
                <a:ea typeface="楷体" panose="02010609060101010101" pitchFamily="49" charset="-122"/>
              </a:rPr>
              <a:t>新加坡；美国；英国；</a:t>
            </a:r>
          </a:p>
          <a:p>
            <a:pPr eaLnBrk="1" hangingPunct="1">
              <a:buFontTx/>
              <a:buNone/>
            </a:pPr>
            <a:r>
              <a:rPr lang="zh-CN" altLang="en-US" sz="2400" b="1" dirty="0">
                <a:solidFill>
                  <a:srgbClr val="008000"/>
                </a:solidFill>
                <a:latin typeface="楷体" panose="02010609060101010101" pitchFamily="49" charset="-122"/>
                <a:ea typeface="楷体" panose="02010609060101010101" pitchFamily="49" charset="-122"/>
              </a:rPr>
              <a:t>       德国；日本</a:t>
            </a:r>
          </a:p>
          <a:p>
            <a:pPr eaLnBrk="1" hangingPunct="1"/>
            <a:r>
              <a:rPr lang="zh-CN" altLang="en-US" b="1" dirty="0">
                <a:latin typeface="楷体" panose="02010609060101010101" pitchFamily="49" charset="-122"/>
                <a:ea typeface="楷体" panose="02010609060101010101" pitchFamily="49" charset="-122"/>
              </a:rPr>
              <a:t>途径广阔，方法灵活 </a:t>
            </a:r>
          </a:p>
          <a:p>
            <a:pPr lvl="2" eaLnBrk="1" hangingPunct="1">
              <a:buFontTx/>
              <a:buNone/>
            </a:pPr>
            <a:r>
              <a:rPr lang="zh-CN" altLang="en-US" b="1" dirty="0">
                <a:solidFill>
                  <a:srgbClr val="008000"/>
                </a:solidFill>
                <a:latin typeface="楷体" panose="02010609060101010101" pitchFamily="49" charset="-122"/>
                <a:ea typeface="楷体" panose="02010609060101010101" pitchFamily="49" charset="-122"/>
              </a:rPr>
              <a:t> 学校教育</a:t>
            </a:r>
            <a:r>
              <a:rPr lang="en-US" altLang="zh-CN" b="1" dirty="0">
                <a:solidFill>
                  <a:srgbClr val="008000"/>
                </a:solidFill>
                <a:latin typeface="楷体" panose="02010609060101010101" pitchFamily="49" charset="-122"/>
                <a:ea typeface="楷体" panose="02010609060101010101" pitchFamily="49" charset="-122"/>
              </a:rPr>
              <a:t>character education </a:t>
            </a:r>
          </a:p>
          <a:p>
            <a:pPr lvl="2" eaLnBrk="1" hangingPunct="1">
              <a:buFontTx/>
              <a:buNone/>
            </a:pPr>
            <a:r>
              <a:rPr lang="en-US" altLang="zh-CN" b="1" dirty="0">
                <a:solidFill>
                  <a:srgbClr val="008000"/>
                </a:solidFill>
                <a:latin typeface="楷体" panose="02010609060101010101" pitchFamily="49" charset="-122"/>
                <a:ea typeface="楷体" panose="02010609060101010101" pitchFamily="49" charset="-122"/>
              </a:rPr>
              <a:t> </a:t>
            </a:r>
            <a:r>
              <a:rPr lang="zh-CN" altLang="en-US" b="1" dirty="0">
                <a:solidFill>
                  <a:srgbClr val="008000"/>
                </a:solidFill>
                <a:latin typeface="楷体" panose="02010609060101010101" pitchFamily="49" charset="-122"/>
                <a:ea typeface="楷体" panose="02010609060101010101" pitchFamily="49" charset="-122"/>
              </a:rPr>
              <a:t>社会教育</a:t>
            </a:r>
            <a:r>
              <a:rPr lang="en-US" altLang="zh-CN" b="1" dirty="0">
                <a:solidFill>
                  <a:srgbClr val="008000"/>
                </a:solidFill>
                <a:latin typeface="楷体" panose="02010609060101010101" pitchFamily="49" charset="-122"/>
                <a:ea typeface="楷体" panose="02010609060101010101" pitchFamily="49" charset="-122"/>
              </a:rPr>
              <a:t>civic education </a:t>
            </a:r>
          </a:p>
          <a:p>
            <a:pPr lvl="2" eaLnBrk="1" hangingPunct="1">
              <a:buFontTx/>
              <a:buNone/>
            </a:pPr>
            <a:r>
              <a:rPr lang="en-US" altLang="zh-CN" sz="2000" b="1" dirty="0">
                <a:solidFill>
                  <a:srgbClr val="6600CC"/>
                </a:solidFill>
                <a:ea typeface="黑体" panose="02010609060101010101" pitchFamily="2" charset="-122"/>
              </a:rPr>
              <a:t>                    </a:t>
            </a:r>
            <a:endParaRPr lang="en-US" altLang="zh-CN" sz="2000" b="1" dirty="0">
              <a:solidFill>
                <a:srgbClr val="008000"/>
              </a:solidFill>
              <a:latin typeface="楷体_GB2312" pitchFamily="49" charset="-122"/>
              <a:ea typeface="楷体_GB2312" pitchFamily="49" charset="-122"/>
            </a:endParaRPr>
          </a:p>
        </p:txBody>
      </p:sp>
      <p:grpSp>
        <p:nvGrpSpPr>
          <p:cNvPr id="27653" name="Group 5"/>
          <p:cNvGrpSpPr/>
          <p:nvPr/>
        </p:nvGrpSpPr>
        <p:grpSpPr bwMode="auto">
          <a:xfrm>
            <a:off x="7391400" y="2514600"/>
            <a:ext cx="2808288" cy="2736850"/>
            <a:chOff x="3334" y="2024"/>
            <a:chExt cx="1769" cy="1724"/>
          </a:xfrm>
        </p:grpSpPr>
        <p:sp>
          <p:nvSpPr>
            <p:cNvPr id="27654" name="AutoShape 6"/>
            <p:cNvSpPr/>
            <p:nvPr/>
          </p:nvSpPr>
          <p:spPr bwMode="auto">
            <a:xfrm>
              <a:off x="3334" y="2160"/>
              <a:ext cx="226" cy="1496"/>
            </a:xfrm>
            <a:prstGeom prst="leftBrace">
              <a:avLst>
                <a:gd name="adj1" fmla="val 51853"/>
                <a:gd name="adj2" fmla="val 50000"/>
              </a:avLst>
            </a:prstGeom>
            <a:noFill/>
            <a:ln w="38100">
              <a:solidFill>
                <a:srgbClr val="FF3300"/>
              </a:solidFill>
              <a:round/>
              <a:headEnd type="arrow" w="med" len="me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7655" name="Group 7"/>
            <p:cNvGrpSpPr/>
            <p:nvPr/>
          </p:nvGrpSpPr>
          <p:grpSpPr bwMode="auto">
            <a:xfrm>
              <a:off x="3606" y="2024"/>
              <a:ext cx="1497" cy="363"/>
              <a:chOff x="3606" y="2432"/>
              <a:chExt cx="1497" cy="363"/>
            </a:xfrm>
          </p:grpSpPr>
          <p:sp>
            <p:nvSpPr>
              <p:cNvPr id="117768" name="AutoShape 8"/>
              <p:cNvSpPr>
                <a:spLocks noChangeArrowheads="1"/>
              </p:cNvSpPr>
              <p:nvPr/>
            </p:nvSpPr>
            <p:spPr bwMode="gray">
              <a:xfrm>
                <a:off x="3606" y="2432"/>
                <a:ext cx="1497" cy="363"/>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117769" name="Freeform 9"/>
              <p:cNvSpPr/>
              <p:nvPr/>
            </p:nvSpPr>
            <p:spPr bwMode="gray">
              <a:xfrm>
                <a:off x="3700" y="2451"/>
                <a:ext cx="746" cy="14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lstStyle/>
              <a:p>
                <a:pPr eaLnBrk="1" hangingPunct="1">
                  <a:defRPr/>
                </a:pPr>
                <a:endParaRPr lang="zh-CN" altLang="en-US">
                  <a:latin typeface="Arial" panose="020B0604020202020204" pitchFamily="34" charset="0"/>
                </a:endParaRPr>
              </a:p>
            </p:txBody>
          </p:sp>
          <p:sp>
            <p:nvSpPr>
              <p:cNvPr id="117770" name="Text Box 10"/>
              <p:cNvSpPr txBox="1">
                <a:spLocks noChangeArrowheads="1"/>
              </p:cNvSpPr>
              <p:nvPr/>
            </p:nvSpPr>
            <p:spPr bwMode="gray">
              <a:xfrm>
                <a:off x="3888" y="2462"/>
                <a:ext cx="896" cy="291"/>
              </a:xfrm>
              <a:prstGeom prst="rect">
                <a:avLst/>
              </a:prstGeom>
              <a:noFill/>
              <a:ln w="9525" algn="ctr">
                <a:noFill/>
                <a:miter lim="800000"/>
              </a:ln>
              <a:effectLst/>
            </p:spPr>
            <p:txBody>
              <a:bodyPr wrap="none">
                <a:spAutoFit/>
              </a:bodyPr>
              <a:lstStyle/>
              <a:p>
                <a:pPr algn="ctr">
                  <a:defRPr/>
                </a:pPr>
                <a:r>
                  <a:rPr lang="zh-CN" altLang="en-US" sz="2400" b="1" dirty="0">
                    <a:solidFill>
                      <a:schemeClr val="tx2"/>
                    </a:solidFill>
                    <a:effectLst>
                      <a:outerShdw blurRad="38100" dist="38100" dir="2700000" algn="tl">
                        <a:srgbClr val="C0C0C0"/>
                      </a:outerShdw>
                    </a:effectLst>
                    <a:latin typeface="楷体" panose="02010609060101010101" pitchFamily="49" charset="-122"/>
                    <a:ea typeface="楷体" panose="02010609060101010101" pitchFamily="49" charset="-122"/>
                  </a:rPr>
                  <a:t>宗教教育</a:t>
                </a:r>
              </a:p>
            </p:txBody>
          </p:sp>
        </p:grpSp>
        <p:grpSp>
          <p:nvGrpSpPr>
            <p:cNvPr id="27656" name="Group 11"/>
            <p:cNvGrpSpPr/>
            <p:nvPr/>
          </p:nvGrpSpPr>
          <p:grpSpPr bwMode="auto">
            <a:xfrm>
              <a:off x="3596" y="2478"/>
              <a:ext cx="1507" cy="363"/>
              <a:chOff x="3596" y="2432"/>
              <a:chExt cx="1507" cy="363"/>
            </a:xfrm>
          </p:grpSpPr>
          <p:sp>
            <p:nvSpPr>
              <p:cNvPr id="117772" name="AutoShape 12"/>
              <p:cNvSpPr>
                <a:spLocks noChangeArrowheads="1"/>
              </p:cNvSpPr>
              <p:nvPr/>
            </p:nvSpPr>
            <p:spPr bwMode="gray">
              <a:xfrm>
                <a:off x="3606" y="2432"/>
                <a:ext cx="1497" cy="363"/>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117773" name="Freeform 13"/>
              <p:cNvSpPr/>
              <p:nvPr/>
            </p:nvSpPr>
            <p:spPr bwMode="gray">
              <a:xfrm>
                <a:off x="3700" y="2451"/>
                <a:ext cx="746" cy="14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lstStyle/>
              <a:p>
                <a:pPr eaLnBrk="1" hangingPunct="1">
                  <a:defRPr/>
                </a:pPr>
                <a:endParaRPr lang="zh-CN" altLang="en-US">
                  <a:latin typeface="Arial" panose="020B0604020202020204" pitchFamily="34" charset="0"/>
                </a:endParaRPr>
              </a:p>
            </p:txBody>
          </p:sp>
          <p:sp>
            <p:nvSpPr>
              <p:cNvPr id="117774" name="Text Box 14"/>
              <p:cNvSpPr txBox="1">
                <a:spLocks noChangeArrowheads="1"/>
              </p:cNvSpPr>
              <p:nvPr/>
            </p:nvSpPr>
            <p:spPr bwMode="gray">
              <a:xfrm>
                <a:off x="3596" y="2462"/>
                <a:ext cx="1481" cy="291"/>
              </a:xfrm>
              <a:prstGeom prst="rect">
                <a:avLst/>
              </a:prstGeom>
              <a:noFill/>
              <a:ln w="9525" algn="ctr">
                <a:noFill/>
                <a:miter lim="800000"/>
              </a:ln>
              <a:effectLst/>
            </p:spPr>
            <p:txBody>
              <a:bodyPr wrap="none">
                <a:spAutoFit/>
              </a:bodyPr>
              <a:lstStyle/>
              <a:p>
                <a:pPr algn="ctr">
                  <a:defRPr/>
                </a:pPr>
                <a:r>
                  <a:rPr lang="zh-CN" altLang="en-US" sz="2400" b="1" dirty="0">
                    <a:solidFill>
                      <a:schemeClr val="tx2"/>
                    </a:solidFill>
                    <a:effectLst>
                      <a:outerShdw blurRad="38100" dist="38100" dir="2700000" algn="tl">
                        <a:srgbClr val="C0C0C0"/>
                      </a:outerShdw>
                    </a:effectLst>
                    <a:latin typeface="楷体" panose="02010609060101010101" pitchFamily="49" charset="-122"/>
                    <a:ea typeface="楷体" panose="02010609060101010101" pitchFamily="49" charset="-122"/>
                  </a:rPr>
                  <a:t>政党与政治活动</a:t>
                </a:r>
              </a:p>
            </p:txBody>
          </p:sp>
        </p:grpSp>
        <p:grpSp>
          <p:nvGrpSpPr>
            <p:cNvPr id="27657" name="Group 15"/>
            <p:cNvGrpSpPr/>
            <p:nvPr/>
          </p:nvGrpSpPr>
          <p:grpSpPr bwMode="auto">
            <a:xfrm>
              <a:off x="3606" y="2932"/>
              <a:ext cx="1497" cy="363"/>
              <a:chOff x="3606" y="2432"/>
              <a:chExt cx="1497" cy="363"/>
            </a:xfrm>
          </p:grpSpPr>
          <p:sp>
            <p:nvSpPr>
              <p:cNvPr id="117776" name="AutoShape 16"/>
              <p:cNvSpPr>
                <a:spLocks noChangeArrowheads="1"/>
              </p:cNvSpPr>
              <p:nvPr/>
            </p:nvSpPr>
            <p:spPr bwMode="gray">
              <a:xfrm>
                <a:off x="3606" y="2432"/>
                <a:ext cx="1497" cy="363"/>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117777" name="Freeform 17"/>
              <p:cNvSpPr/>
              <p:nvPr/>
            </p:nvSpPr>
            <p:spPr bwMode="gray">
              <a:xfrm>
                <a:off x="3700" y="2451"/>
                <a:ext cx="746" cy="14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lstStyle/>
              <a:p>
                <a:pPr eaLnBrk="1" hangingPunct="1">
                  <a:defRPr/>
                </a:pPr>
                <a:endParaRPr lang="zh-CN" altLang="en-US">
                  <a:latin typeface="Arial" panose="020B0604020202020204" pitchFamily="34" charset="0"/>
                </a:endParaRPr>
              </a:p>
            </p:txBody>
          </p:sp>
          <p:sp>
            <p:nvSpPr>
              <p:cNvPr id="117778" name="Text Box 18"/>
              <p:cNvSpPr txBox="1">
                <a:spLocks noChangeArrowheads="1"/>
              </p:cNvSpPr>
              <p:nvPr/>
            </p:nvSpPr>
            <p:spPr bwMode="gray">
              <a:xfrm>
                <a:off x="3888" y="2462"/>
                <a:ext cx="896" cy="291"/>
              </a:xfrm>
              <a:prstGeom prst="rect">
                <a:avLst/>
              </a:prstGeom>
              <a:noFill/>
              <a:ln w="9525" algn="ctr">
                <a:noFill/>
                <a:miter lim="800000"/>
              </a:ln>
              <a:effectLst/>
            </p:spPr>
            <p:txBody>
              <a:bodyPr wrap="none">
                <a:spAutoFit/>
              </a:bodyPr>
              <a:lstStyle/>
              <a:p>
                <a:pPr algn="ctr">
                  <a:defRPr/>
                </a:pPr>
                <a:r>
                  <a:rPr lang="zh-CN" altLang="en-US" sz="2400" b="1" dirty="0">
                    <a:solidFill>
                      <a:schemeClr val="tx2"/>
                    </a:solidFill>
                    <a:effectLst>
                      <a:outerShdw blurRad="38100" dist="38100" dir="2700000" algn="tl">
                        <a:srgbClr val="C0C0C0"/>
                      </a:outerShdw>
                    </a:effectLst>
                    <a:latin typeface="楷体" panose="02010609060101010101" pitchFamily="49" charset="-122"/>
                    <a:ea typeface="楷体" panose="02010609060101010101" pitchFamily="49" charset="-122"/>
                  </a:rPr>
                  <a:t>家庭教育</a:t>
                </a:r>
              </a:p>
            </p:txBody>
          </p:sp>
        </p:grpSp>
        <p:grpSp>
          <p:nvGrpSpPr>
            <p:cNvPr id="27658" name="Group 19"/>
            <p:cNvGrpSpPr/>
            <p:nvPr/>
          </p:nvGrpSpPr>
          <p:grpSpPr bwMode="auto">
            <a:xfrm>
              <a:off x="3606" y="3385"/>
              <a:ext cx="1497" cy="363"/>
              <a:chOff x="3606" y="2432"/>
              <a:chExt cx="1497" cy="363"/>
            </a:xfrm>
          </p:grpSpPr>
          <p:sp>
            <p:nvSpPr>
              <p:cNvPr id="117780" name="AutoShape 20"/>
              <p:cNvSpPr>
                <a:spLocks noChangeArrowheads="1"/>
              </p:cNvSpPr>
              <p:nvPr/>
            </p:nvSpPr>
            <p:spPr bwMode="gray">
              <a:xfrm>
                <a:off x="3606" y="2432"/>
                <a:ext cx="1497" cy="363"/>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117781" name="Freeform 21"/>
              <p:cNvSpPr/>
              <p:nvPr/>
            </p:nvSpPr>
            <p:spPr bwMode="gray">
              <a:xfrm>
                <a:off x="3700" y="2451"/>
                <a:ext cx="746" cy="14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lstStyle/>
              <a:p>
                <a:pPr eaLnBrk="1" hangingPunct="1">
                  <a:defRPr/>
                </a:pPr>
                <a:endParaRPr lang="zh-CN" altLang="en-US">
                  <a:latin typeface="Arial" panose="020B0604020202020204" pitchFamily="34" charset="0"/>
                </a:endParaRPr>
              </a:p>
            </p:txBody>
          </p:sp>
          <p:sp>
            <p:nvSpPr>
              <p:cNvPr id="117782" name="Text Box 22"/>
              <p:cNvSpPr txBox="1">
                <a:spLocks noChangeArrowheads="1"/>
              </p:cNvSpPr>
              <p:nvPr/>
            </p:nvSpPr>
            <p:spPr bwMode="gray">
              <a:xfrm>
                <a:off x="3693" y="2462"/>
                <a:ext cx="1286" cy="291"/>
              </a:xfrm>
              <a:prstGeom prst="rect">
                <a:avLst/>
              </a:prstGeom>
              <a:noFill/>
              <a:ln w="9525" algn="ctr">
                <a:noFill/>
                <a:miter lim="800000"/>
              </a:ln>
              <a:effectLst/>
            </p:spPr>
            <p:txBody>
              <a:bodyPr wrap="none">
                <a:spAutoFit/>
              </a:bodyPr>
              <a:lstStyle/>
              <a:p>
                <a:pPr algn="ctr">
                  <a:defRPr/>
                </a:pPr>
                <a:r>
                  <a:rPr lang="zh-CN" altLang="en-US" sz="2400" b="1" dirty="0">
                    <a:solidFill>
                      <a:schemeClr val="tx2"/>
                    </a:solidFill>
                    <a:effectLst>
                      <a:outerShdw blurRad="38100" dist="38100" dir="2700000" algn="tl">
                        <a:srgbClr val="C0C0C0"/>
                      </a:outerShdw>
                    </a:effectLst>
                    <a:latin typeface="楷体" panose="02010609060101010101" pitchFamily="49" charset="-122"/>
                    <a:ea typeface="楷体" panose="02010609060101010101" pitchFamily="49" charset="-122"/>
                  </a:rPr>
                  <a:t>大众传播媒介</a:t>
                </a:r>
              </a:p>
            </p:txBody>
          </p:sp>
        </p:gr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Group 6"/>
          <p:cNvGrpSpPr/>
          <p:nvPr/>
        </p:nvGrpSpPr>
        <p:grpSpPr bwMode="auto">
          <a:xfrm>
            <a:off x="1981200" y="2690170"/>
            <a:ext cx="2166938" cy="2645419"/>
            <a:chOff x="2208" y="1244"/>
            <a:chExt cx="1365" cy="2594"/>
          </a:xfrm>
        </p:grpSpPr>
        <p:sp>
          <p:nvSpPr>
            <p:cNvPr id="28721" name="AutoShape 7"/>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22" name="AutoShape 8"/>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23" name="AutoShape 9"/>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24" name="AutoShape 10"/>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25" name="Oval 11"/>
            <p:cNvSpPr>
              <a:spLocks noChangeArrowheads="1"/>
            </p:cNvSpPr>
            <p:nvPr/>
          </p:nvSpPr>
          <p:spPr bwMode="gray">
            <a:xfrm>
              <a:off x="2677" y="1244"/>
              <a:ext cx="405" cy="509"/>
            </a:xfrm>
            <a:prstGeom prst="ellipse">
              <a:avLst/>
            </a:prstGeom>
            <a:solidFill>
              <a:srgbClr val="333333"/>
            </a:solidFill>
            <a:ln>
              <a:noFill/>
            </a:ln>
            <a:extLst>
              <a:ext uri="{91240B29-F687-4F45-9708-019B960494DF}">
                <a14:hiddenLine xmlns="" xmlns:a14="http://schemas.microsoft.com/office/drawing/2010/main" w="38100">
                  <a:solidFill>
                    <a:srgbClr val="000000"/>
                  </a:solidFill>
                  <a:rou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26" name="Oval 12"/>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27" name="Oval 13"/>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28" name="Oval 14"/>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29" name="Oval 15"/>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30" name="Text Box 16"/>
            <p:cNvSpPr txBox="1">
              <a:spLocks noChangeArrowheads="1"/>
            </p:cNvSpPr>
            <p:nvPr/>
          </p:nvSpPr>
          <p:spPr bwMode="gray">
            <a:xfrm>
              <a:off x="2763" y="1354"/>
              <a:ext cx="224" cy="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000000"/>
                  </a:solidFill>
                </a:rPr>
                <a:t>1</a:t>
              </a:r>
              <a:endParaRPr lang="en-US" altLang="zh-CN" sz="1800" b="1"/>
            </a:p>
          </p:txBody>
        </p:sp>
        <p:sp>
          <p:nvSpPr>
            <p:cNvPr id="28731" name="Text Box 17"/>
            <p:cNvSpPr txBox="1">
              <a:spLocks noChangeArrowheads="1"/>
            </p:cNvSpPr>
            <p:nvPr/>
          </p:nvSpPr>
          <p:spPr bwMode="gray">
            <a:xfrm>
              <a:off x="2256" y="1775"/>
              <a:ext cx="1296" cy="8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Verdana" panose="020B0604030504040204" pitchFamily="34" charset="0"/>
                  <a:ea typeface="楷体_GB2312" pitchFamily="49" charset="-122"/>
                </a:rPr>
                <a:t>　</a:t>
              </a:r>
              <a:r>
                <a:rPr lang="zh-CN" altLang="en-US" sz="2400" b="1">
                  <a:solidFill>
                    <a:srgbClr val="000000"/>
                  </a:solidFill>
                  <a:latin typeface="楷体" panose="02010609060101010101" pitchFamily="49" charset="-122"/>
                  <a:ea typeface="楷体" panose="02010609060101010101" pitchFamily="49" charset="-122"/>
                </a:rPr>
                <a:t>注重</a:t>
              </a:r>
              <a:endParaRPr lang="en-US" altLang="zh-CN" sz="2400" b="1">
                <a:solidFill>
                  <a:srgbClr val="000000"/>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400" b="1">
                  <a:solidFill>
                    <a:srgbClr val="000000"/>
                  </a:solidFill>
                  <a:latin typeface="楷体" panose="02010609060101010101" pitchFamily="49" charset="-122"/>
                  <a:ea typeface="楷体" panose="02010609060101010101" pitchFamily="49" charset="-122"/>
                </a:rPr>
                <a:t>  学习理论</a:t>
              </a:r>
              <a:endParaRPr lang="zh-CN" altLang="en-US" sz="2400" b="1">
                <a:latin typeface="楷体" panose="02010609060101010101" pitchFamily="49" charset="-122"/>
                <a:ea typeface="楷体" panose="02010609060101010101" pitchFamily="49" charset="-122"/>
              </a:endParaRPr>
            </a:p>
          </p:txBody>
        </p:sp>
        <p:sp>
          <p:nvSpPr>
            <p:cNvPr id="28732" name="AutoShape 18"/>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33" name="AutoShape 19"/>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8676" name="Group 20"/>
          <p:cNvGrpSpPr/>
          <p:nvPr/>
        </p:nvGrpSpPr>
        <p:grpSpPr bwMode="auto">
          <a:xfrm>
            <a:off x="5715000" y="2690170"/>
            <a:ext cx="2166938" cy="2645419"/>
            <a:chOff x="2208" y="1244"/>
            <a:chExt cx="1365" cy="2594"/>
          </a:xfrm>
        </p:grpSpPr>
        <p:sp>
          <p:nvSpPr>
            <p:cNvPr id="28708" name="AutoShape 21"/>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9" name="AutoShape 22"/>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0" name="AutoShape 23"/>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1" name="AutoShape 24"/>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2" name="Oval 25"/>
            <p:cNvSpPr>
              <a:spLocks noChangeArrowheads="1"/>
            </p:cNvSpPr>
            <p:nvPr/>
          </p:nvSpPr>
          <p:spPr bwMode="gray">
            <a:xfrm>
              <a:off x="2677" y="1244"/>
              <a:ext cx="405" cy="509"/>
            </a:xfrm>
            <a:prstGeom prst="ellipse">
              <a:avLst/>
            </a:prstGeom>
            <a:solidFill>
              <a:srgbClr val="333333"/>
            </a:solidFill>
            <a:ln>
              <a:noFill/>
            </a:ln>
            <a:extLst>
              <a:ext uri="{91240B29-F687-4F45-9708-019B960494DF}">
                <a14:hiddenLine xmlns="" xmlns:a14="http://schemas.microsoft.com/office/drawing/2010/main" w="38100">
                  <a:solidFill>
                    <a:srgbClr val="000000"/>
                  </a:solidFill>
                  <a:rou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3" name="Oval 26"/>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4" name="Oval 27"/>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5" name="Oval 28"/>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6" name="Oval 29"/>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7" name="Text Box 30"/>
            <p:cNvSpPr txBox="1">
              <a:spLocks noChangeArrowheads="1"/>
            </p:cNvSpPr>
            <p:nvPr/>
          </p:nvSpPr>
          <p:spPr bwMode="gray">
            <a:xfrm>
              <a:off x="2720" y="1335"/>
              <a:ext cx="311" cy="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000000"/>
                  </a:solidFill>
                </a:rPr>
                <a:t>３</a:t>
              </a:r>
              <a:endParaRPr lang="zh-CN" altLang="en-US" sz="1800" b="1"/>
            </a:p>
          </p:txBody>
        </p:sp>
        <p:sp>
          <p:nvSpPr>
            <p:cNvPr id="28718" name="Text Box 31"/>
            <p:cNvSpPr txBox="1">
              <a:spLocks noChangeArrowheads="1"/>
            </p:cNvSpPr>
            <p:nvPr/>
          </p:nvSpPr>
          <p:spPr bwMode="gray">
            <a:xfrm>
              <a:off x="2256" y="1775"/>
              <a:ext cx="1296" cy="8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Verdana" panose="020B0604030504040204" pitchFamily="34" charset="0"/>
                  <a:ea typeface="楷体_GB2312" pitchFamily="49" charset="-122"/>
                </a:rPr>
                <a:t>　</a:t>
              </a:r>
              <a:r>
                <a:rPr lang="zh-CN" altLang="en-US" sz="2400" b="1">
                  <a:solidFill>
                    <a:srgbClr val="000000"/>
                  </a:solidFill>
                  <a:latin typeface="楷体" panose="02010609060101010101" pitchFamily="49" charset="-122"/>
                  <a:ea typeface="楷体" panose="02010609060101010101" pitchFamily="49" charset="-122"/>
                </a:rPr>
                <a:t>注重</a:t>
              </a:r>
              <a:endParaRPr lang="en-US" altLang="zh-CN" sz="2400" b="1">
                <a:solidFill>
                  <a:srgbClr val="000000"/>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400" b="1">
                  <a:solidFill>
                    <a:srgbClr val="000000"/>
                  </a:solidFill>
                  <a:latin typeface="楷体" panose="02010609060101010101" pitchFamily="49" charset="-122"/>
                  <a:ea typeface="楷体" panose="02010609060101010101" pitchFamily="49" charset="-122"/>
                </a:rPr>
                <a:t>  联系实际</a:t>
              </a:r>
            </a:p>
          </p:txBody>
        </p:sp>
        <p:sp>
          <p:nvSpPr>
            <p:cNvPr id="28719" name="AutoShape 32"/>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20" name="AutoShape 33"/>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8677" name="Group 48"/>
          <p:cNvGrpSpPr/>
          <p:nvPr/>
        </p:nvGrpSpPr>
        <p:grpSpPr bwMode="auto">
          <a:xfrm>
            <a:off x="7772400" y="3599126"/>
            <a:ext cx="2514600" cy="2577838"/>
            <a:chOff x="3692" y="1237"/>
            <a:chExt cx="1584" cy="2601"/>
          </a:xfrm>
        </p:grpSpPr>
        <p:sp>
          <p:nvSpPr>
            <p:cNvPr id="28694" name="AutoShape 49"/>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5" name="AutoShape 50"/>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6" name="AutoShape 51"/>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7" name="AutoShape 52"/>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8698" name="Group 53"/>
            <p:cNvGrpSpPr/>
            <p:nvPr/>
          </p:nvGrpSpPr>
          <p:grpSpPr bwMode="auto">
            <a:xfrm>
              <a:off x="4165" y="1237"/>
              <a:ext cx="405" cy="524"/>
              <a:chOff x="1289" y="484"/>
              <a:chExt cx="668" cy="864"/>
            </a:xfrm>
          </p:grpSpPr>
          <p:sp>
            <p:nvSpPr>
              <p:cNvPr id="28703" name="Oval 54"/>
              <p:cNvSpPr>
                <a:spLocks noChangeArrowheads="1"/>
              </p:cNvSpPr>
              <p:nvPr/>
            </p:nvSpPr>
            <p:spPr bwMode="gray">
              <a:xfrm>
                <a:off x="1289" y="484"/>
                <a:ext cx="668" cy="864"/>
              </a:xfrm>
              <a:prstGeom prst="ellipse">
                <a:avLst/>
              </a:prstGeom>
              <a:solidFill>
                <a:srgbClr val="333333"/>
              </a:solidFill>
              <a:ln>
                <a:noFill/>
              </a:ln>
              <a:extLst>
                <a:ext uri="{91240B29-F687-4F45-9708-019B960494DF}">
                  <a14:hiddenLine xmlns="" xmlns:a14="http://schemas.microsoft.com/office/drawing/2010/main" w="38100">
                    <a:solidFill>
                      <a:srgbClr val="000000"/>
                    </a:solidFill>
                    <a:rou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4" name="Oval 55"/>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5" name="Oval 56"/>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6" name="Oval 57"/>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7" name="Oval 58"/>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28699" name="Text Box 59"/>
            <p:cNvSpPr txBox="1">
              <a:spLocks noChangeArrowheads="1"/>
            </p:cNvSpPr>
            <p:nvPr/>
          </p:nvSpPr>
          <p:spPr bwMode="gray">
            <a:xfrm>
              <a:off x="4208" y="1335"/>
              <a:ext cx="311" cy="4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000000"/>
                  </a:solidFill>
                </a:rPr>
                <a:t>４</a:t>
              </a:r>
              <a:endParaRPr lang="zh-CN" altLang="en-US" sz="2400" b="1"/>
            </a:p>
          </p:txBody>
        </p:sp>
        <p:sp>
          <p:nvSpPr>
            <p:cNvPr id="28700" name="Text Box 60"/>
            <p:cNvSpPr txBox="1">
              <a:spLocks noChangeArrowheads="1"/>
            </p:cNvSpPr>
            <p:nvPr/>
          </p:nvSpPr>
          <p:spPr bwMode="gray">
            <a:xfrm>
              <a:off x="3980" y="1911"/>
              <a:ext cx="1296" cy="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楷体" panose="02010609060101010101" pitchFamily="49" charset="-122"/>
                  <a:ea typeface="楷体" panose="02010609060101010101" pitchFamily="49" charset="-122"/>
                </a:rPr>
                <a:t>注重</a:t>
              </a:r>
              <a:endParaRPr lang="en-US" altLang="zh-CN" sz="2400" b="1">
                <a:solidFill>
                  <a:srgbClr val="000000"/>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400" b="1">
                  <a:solidFill>
                    <a:srgbClr val="000000"/>
                  </a:solidFill>
                  <a:latin typeface="楷体" panose="02010609060101010101" pitchFamily="49" charset="-122"/>
                  <a:ea typeface="楷体" panose="02010609060101010101" pitchFamily="49" charset="-122"/>
                </a:rPr>
                <a:t>学以致用</a:t>
              </a:r>
            </a:p>
          </p:txBody>
        </p:sp>
        <p:sp>
          <p:nvSpPr>
            <p:cNvPr id="28701" name="AutoShape 61"/>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2" name="AutoShape 62"/>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8678" name="Group 63"/>
          <p:cNvGrpSpPr/>
          <p:nvPr/>
        </p:nvGrpSpPr>
        <p:grpSpPr bwMode="auto">
          <a:xfrm>
            <a:off x="3810000" y="3604602"/>
            <a:ext cx="2438400" cy="2643798"/>
            <a:chOff x="3692" y="1244"/>
            <a:chExt cx="1536" cy="2594"/>
          </a:xfrm>
        </p:grpSpPr>
        <p:sp>
          <p:nvSpPr>
            <p:cNvPr id="28680" name="AutoShape 64"/>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81" name="AutoShape 65"/>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82" name="AutoShape 66"/>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83" name="AutoShape 67"/>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8684" name="Group 68"/>
            <p:cNvGrpSpPr/>
            <p:nvPr/>
          </p:nvGrpSpPr>
          <p:grpSpPr bwMode="auto">
            <a:xfrm>
              <a:off x="4165" y="1244"/>
              <a:ext cx="405" cy="509"/>
              <a:chOff x="1289" y="496"/>
              <a:chExt cx="668" cy="840"/>
            </a:xfrm>
          </p:grpSpPr>
          <p:sp>
            <p:nvSpPr>
              <p:cNvPr id="28689" name="Oval 69"/>
              <p:cNvSpPr>
                <a:spLocks noChangeArrowheads="1"/>
              </p:cNvSpPr>
              <p:nvPr/>
            </p:nvSpPr>
            <p:spPr bwMode="gray">
              <a:xfrm>
                <a:off x="1289" y="496"/>
                <a:ext cx="668" cy="840"/>
              </a:xfrm>
              <a:prstGeom prst="ellipse">
                <a:avLst/>
              </a:prstGeom>
              <a:solidFill>
                <a:srgbClr val="333333"/>
              </a:solidFill>
              <a:ln>
                <a:noFill/>
              </a:ln>
              <a:extLst>
                <a:ext uri="{91240B29-F687-4F45-9708-019B960494DF}">
                  <a14:hiddenLine xmlns="" xmlns:a14="http://schemas.microsoft.com/office/drawing/2010/main" w="38100">
                    <a:solidFill>
                      <a:srgbClr val="000000"/>
                    </a:solidFill>
                    <a:rou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0" name="Oval 70"/>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1" name="Oval 71"/>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2" name="Oval 72"/>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3" name="Oval 73"/>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28685" name="Text Box 74"/>
            <p:cNvSpPr txBox="1">
              <a:spLocks noChangeArrowheads="1"/>
            </p:cNvSpPr>
            <p:nvPr/>
          </p:nvSpPr>
          <p:spPr bwMode="gray">
            <a:xfrm>
              <a:off x="4251" y="1354"/>
              <a:ext cx="224" cy="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000000"/>
                  </a:solidFill>
                </a:rPr>
                <a:t>2</a:t>
              </a:r>
              <a:endParaRPr lang="en-US" altLang="zh-CN" sz="1800" b="1"/>
            </a:p>
          </p:txBody>
        </p:sp>
        <p:sp>
          <p:nvSpPr>
            <p:cNvPr id="28686" name="Text Box 75"/>
            <p:cNvSpPr txBox="1">
              <a:spLocks noChangeArrowheads="1"/>
            </p:cNvSpPr>
            <p:nvPr/>
          </p:nvSpPr>
          <p:spPr bwMode="gray">
            <a:xfrm>
              <a:off x="3932" y="1962"/>
              <a:ext cx="1296" cy="8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楷体" panose="02010609060101010101" pitchFamily="49" charset="-122"/>
                  <a:ea typeface="楷体" panose="02010609060101010101" pitchFamily="49" charset="-122"/>
                </a:rPr>
                <a:t>注重学习</a:t>
              </a:r>
              <a:endParaRPr lang="en-US" altLang="zh-CN" sz="2400" b="1">
                <a:solidFill>
                  <a:srgbClr val="000000"/>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400" b="1">
                  <a:solidFill>
                    <a:srgbClr val="000000"/>
                  </a:solidFill>
                  <a:latin typeface="楷体" panose="02010609060101010101" pitchFamily="49" charset="-122"/>
                  <a:ea typeface="楷体" panose="02010609060101010101" pitchFamily="49" charset="-122"/>
                </a:rPr>
                <a:t>基本知识</a:t>
              </a:r>
            </a:p>
          </p:txBody>
        </p:sp>
        <p:sp>
          <p:nvSpPr>
            <p:cNvPr id="28687" name="AutoShape 76"/>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88" name="AutoShape 77"/>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28679" name="Text Box 79"/>
          <p:cNvSpPr txBox="1">
            <a:spLocks noChangeArrowheads="1"/>
          </p:cNvSpPr>
          <p:nvPr/>
        </p:nvSpPr>
        <p:spPr bwMode="auto">
          <a:xfrm>
            <a:off x="3505200" y="1295400"/>
            <a:ext cx="35052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b="1">
                <a:solidFill>
                  <a:srgbClr val="FF3300"/>
                </a:solidFill>
                <a:ea typeface="黑体" panose="02010609060101010101" pitchFamily="2" charset="-122"/>
              </a:rPr>
              <a:t>学习方法</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AutoShape 3"/>
          <p:cNvSpPr>
            <a:spLocks noChangeArrowheads="1"/>
          </p:cNvSpPr>
          <p:nvPr/>
        </p:nvSpPr>
        <p:spPr bwMode="gray">
          <a:xfrm>
            <a:off x="2438400" y="1628775"/>
            <a:ext cx="7620000" cy="935038"/>
          </a:xfrm>
          <a:prstGeom prst="roundRect">
            <a:avLst>
              <a:gd name="adj" fmla="val 25389"/>
            </a:avLst>
          </a:prstGeom>
          <a:solidFill>
            <a:srgbClr val="FFCCCC"/>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700" name="Rectangle 4"/>
          <p:cNvSpPr>
            <a:spLocks noChangeArrowheads="1"/>
          </p:cNvSpPr>
          <p:nvPr/>
        </p:nvSpPr>
        <p:spPr bwMode="gray">
          <a:xfrm>
            <a:off x="3209926" y="1782763"/>
            <a:ext cx="6075363"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ea typeface="黑体" panose="02010609060101010101" pitchFamily="2" charset="-122"/>
              </a:rPr>
              <a:t>二、新时代 新使命 新征程</a:t>
            </a:r>
            <a:endParaRPr lang="en-US" altLang="zh-CN" sz="2400" b="1">
              <a:ea typeface="黑体" panose="02010609060101010101" pitchFamily="2" charset="-122"/>
            </a:endParaRPr>
          </a:p>
        </p:txBody>
      </p:sp>
      <p:sp>
        <p:nvSpPr>
          <p:cNvPr id="29701" name="AutoShape 5"/>
          <p:cNvSpPr>
            <a:spLocks noChangeArrowheads="1"/>
          </p:cNvSpPr>
          <p:nvPr/>
        </p:nvSpPr>
        <p:spPr bwMode="gray">
          <a:xfrm rot="5400000">
            <a:off x="4097339" y="4105276"/>
            <a:ext cx="2619375" cy="1425575"/>
          </a:xfrm>
          <a:prstGeom prst="cube">
            <a:avLst>
              <a:gd name="adj" fmla="val 6194"/>
            </a:avLst>
          </a:prstGeom>
          <a:gradFill rotWithShape="1">
            <a:gsLst>
              <a:gs pos="0">
                <a:schemeClr val="bg2"/>
              </a:gs>
              <a:gs pos="100000">
                <a:srgbClr val="FFFFFF"/>
              </a:gs>
            </a:gsLst>
            <a:lin ang="189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702" name="AutoShape 6"/>
          <p:cNvSpPr>
            <a:spLocks noChangeArrowheads="1"/>
          </p:cNvSpPr>
          <p:nvPr/>
        </p:nvSpPr>
        <p:spPr bwMode="gray">
          <a:xfrm rot="5400000">
            <a:off x="6012657" y="4121945"/>
            <a:ext cx="2595563" cy="1362075"/>
          </a:xfrm>
          <a:prstGeom prst="cube">
            <a:avLst>
              <a:gd name="adj" fmla="val 5634"/>
            </a:avLst>
          </a:prstGeom>
          <a:gradFill rotWithShape="1">
            <a:gsLst>
              <a:gs pos="0">
                <a:schemeClr val="accent1"/>
              </a:gs>
              <a:gs pos="100000">
                <a:srgbClr val="FFFFFF"/>
              </a:gs>
            </a:gsLst>
            <a:lin ang="189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703" name="AutoShape 8"/>
          <p:cNvSpPr>
            <a:spLocks noChangeArrowheads="1"/>
          </p:cNvSpPr>
          <p:nvPr/>
        </p:nvSpPr>
        <p:spPr bwMode="gray">
          <a:xfrm rot="16200000" flipV="1">
            <a:off x="6045200" y="4230688"/>
            <a:ext cx="566738" cy="461962"/>
          </a:xfrm>
          <a:prstGeom prst="upArrow">
            <a:avLst>
              <a:gd name="adj1" fmla="val 60102"/>
              <a:gd name="adj2" fmla="val 45009"/>
            </a:avLst>
          </a:prstGeom>
          <a:gradFill rotWithShape="0">
            <a:gsLst>
              <a:gs pos="0">
                <a:schemeClr val="hlink"/>
              </a:gs>
              <a:gs pos="100000">
                <a:schemeClr val="bg2"/>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704" name="Rectangle 10"/>
          <p:cNvSpPr>
            <a:spLocks noChangeArrowheads="1"/>
          </p:cNvSpPr>
          <p:nvPr/>
        </p:nvSpPr>
        <p:spPr bwMode="gray">
          <a:xfrm>
            <a:off x="5038725" y="3917950"/>
            <a:ext cx="649288" cy="160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000" dirty="0">
                <a:ea typeface="黑体" panose="02010609060101010101" pitchFamily="2" charset="-122"/>
              </a:rPr>
              <a:t>中国特色社会主义新</a:t>
            </a:r>
            <a:endParaRPr lang="en-US" altLang="zh-CN" sz="2000" dirty="0">
              <a:ea typeface="黑体" panose="02010609060101010101" pitchFamily="2" charset="-122"/>
            </a:endParaRPr>
          </a:p>
          <a:p>
            <a:pPr algn="ctr" eaLnBrk="1" hangingPunct="1">
              <a:lnSpc>
                <a:spcPct val="90000"/>
              </a:lnSpc>
              <a:spcBef>
                <a:spcPct val="0"/>
              </a:spcBef>
              <a:buFontTx/>
              <a:buNone/>
            </a:pPr>
            <a:r>
              <a:rPr lang="zh-CN" altLang="en-US" sz="2000" dirty="0">
                <a:ea typeface="黑体" panose="02010609060101010101" pitchFamily="2" charset="-122"/>
              </a:rPr>
              <a:t>时代</a:t>
            </a:r>
          </a:p>
        </p:txBody>
      </p:sp>
      <p:sp>
        <p:nvSpPr>
          <p:cNvPr id="29705" name="Rectangle 11"/>
          <p:cNvSpPr>
            <a:spLocks noChangeArrowheads="1"/>
          </p:cNvSpPr>
          <p:nvPr/>
        </p:nvSpPr>
        <p:spPr bwMode="gray">
          <a:xfrm>
            <a:off x="6977064" y="3849688"/>
            <a:ext cx="649287" cy="179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000" dirty="0">
                <a:ea typeface="黑体" panose="02010609060101010101" pitchFamily="2" charset="-122"/>
              </a:rPr>
              <a:t>时代新人要以民族 复兴为</a:t>
            </a:r>
            <a:endParaRPr lang="en-US" altLang="zh-CN" sz="2000" dirty="0">
              <a:ea typeface="黑体" panose="02010609060101010101" pitchFamily="2" charset="-122"/>
            </a:endParaRPr>
          </a:p>
          <a:p>
            <a:pPr algn="ctr" eaLnBrk="1" hangingPunct="1">
              <a:lnSpc>
                <a:spcPct val="90000"/>
              </a:lnSpc>
              <a:spcBef>
                <a:spcPct val="0"/>
              </a:spcBef>
              <a:buFontTx/>
              <a:buNone/>
            </a:pPr>
            <a:r>
              <a:rPr lang="zh-CN" altLang="en-US" sz="2000" dirty="0">
                <a:ea typeface="黑体" panose="02010609060101010101" pitchFamily="2" charset="-122"/>
              </a:rPr>
              <a:t>己任</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5"/>
          <p:cNvSpPr>
            <a:spLocks noRot="1" noChangeArrowheads="1"/>
          </p:cNvSpPr>
          <p:nvPr/>
        </p:nvSpPr>
        <p:spPr bwMode="auto">
          <a:xfrm>
            <a:off x="3124200" y="1397000"/>
            <a:ext cx="7239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黑体" panose="02010609060101010101" pitchFamily="2" charset="-122"/>
                <a:ea typeface="黑体" panose="02010609060101010101" pitchFamily="2" charset="-122"/>
              </a:rPr>
              <a:t>（一）中国特色社会主义新时代</a:t>
            </a:r>
            <a:endParaRPr lang="zh-CN" altLang="en-US" sz="2800" b="1">
              <a:solidFill>
                <a:schemeClr val="tx2"/>
              </a:solidFill>
              <a:latin typeface="隶书" panose="02010509060101010101" pitchFamily="49" charset="-122"/>
              <a:ea typeface="隶书" panose="02010509060101010101" pitchFamily="49" charset="-122"/>
            </a:endParaRPr>
          </a:p>
        </p:txBody>
      </p:sp>
      <p:pic>
        <p:nvPicPr>
          <p:cNvPr id="30724" name="Picture 2" descr="https://timgsa.baidu.com/timg?image&amp;quality=80&amp;size=b9999_10000&amp;sec=1536422558388&amp;di=a3173eccc632abf8eed74c6644db743d&amp;imgtype=0&amp;src=http%3A%2F%2Fwww.mod.gov.cn%2Fpower%2Fattachement%2Fjpg%2Fsite21%2F20171223%2Fb083fe7b41a41ba8c06302.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429001" y="2895600"/>
            <a:ext cx="5148263" cy="289560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3"/>
          <p:cNvGraphicFramePr>
            <a:graphicFrameLocks noGrp="1"/>
          </p:cNvGraphicFramePr>
          <p:nvPr>
            <p:ph idx="1"/>
          </p:nvPr>
        </p:nvGraphicFramePr>
        <p:xfrm>
          <a:off x="2397919" y="2209800"/>
          <a:ext cx="7467601" cy="3811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reeform 32"/>
          <p:cNvSpPr/>
          <p:nvPr/>
        </p:nvSpPr>
        <p:spPr bwMode="gray">
          <a:xfrm rot="10579357">
            <a:off x="3013076" y="3438526"/>
            <a:ext cx="7667625" cy="2087563"/>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a:noFill/>
          </a:ln>
          <a:extLst>
            <a:ext uri="{91240B29-F687-4F45-9708-019B960494DF}">
              <a14:hiddenLine xmlns="" xmlns:a14="http://schemas.microsoft.com/office/drawing/2010/main" w="0">
                <a:solidFill>
                  <a:srgbClr val="000000"/>
                </a:solidFill>
                <a:prstDash val="solid"/>
                <a:round/>
              </a14:hiddenLine>
            </a:ext>
          </a:extLst>
        </p:spPr>
        <p:txBody>
          <a:bodyPr/>
          <a:lstStyle/>
          <a:p>
            <a:endParaRPr lang="zh-CN" altLang="en-US"/>
          </a:p>
        </p:txBody>
      </p:sp>
      <p:sp>
        <p:nvSpPr>
          <p:cNvPr id="2" name="流程图: 联系 1"/>
          <p:cNvSpPr/>
          <p:nvPr/>
        </p:nvSpPr>
        <p:spPr>
          <a:xfrm>
            <a:off x="7656513" y="3954463"/>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流程图: 联系 5"/>
          <p:cNvSpPr/>
          <p:nvPr/>
        </p:nvSpPr>
        <p:spPr>
          <a:xfrm>
            <a:off x="5659438" y="4302125"/>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流程图: 联系 6"/>
          <p:cNvSpPr/>
          <p:nvPr/>
        </p:nvSpPr>
        <p:spPr>
          <a:xfrm>
            <a:off x="3716338" y="4935538"/>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圆角矩形 4"/>
          <p:cNvSpPr/>
          <p:nvPr/>
        </p:nvSpPr>
        <p:spPr>
          <a:xfrm>
            <a:off x="1911350" y="3467100"/>
            <a:ext cx="1828800" cy="1295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2020</a:t>
            </a:r>
            <a:r>
              <a:rPr lang="zh-CN" altLang="en-US" dirty="0">
                <a:solidFill>
                  <a:schemeClr val="tx1"/>
                </a:solidFill>
                <a:latin typeface="微软雅黑" panose="020B0503020204020204" pitchFamily="34" charset="-122"/>
                <a:ea typeface="微软雅黑" panose="020B0503020204020204" pitchFamily="34" charset="-122"/>
              </a:rPr>
              <a:t>年，全面建成小康社会</a:t>
            </a:r>
          </a:p>
        </p:txBody>
      </p:sp>
      <p:sp>
        <p:nvSpPr>
          <p:cNvPr id="9" name="圆角矩形 8"/>
          <p:cNvSpPr/>
          <p:nvPr/>
        </p:nvSpPr>
        <p:spPr>
          <a:xfrm>
            <a:off x="5522913" y="5111750"/>
            <a:ext cx="2286000" cy="1295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2035</a:t>
            </a:r>
            <a:r>
              <a:rPr lang="zh-CN" altLang="en-US" dirty="0">
                <a:solidFill>
                  <a:schemeClr val="tx1"/>
                </a:solidFill>
                <a:latin typeface="微软雅黑" panose="020B0503020204020204" pitchFamily="34" charset="-122"/>
                <a:ea typeface="微软雅黑" panose="020B0503020204020204" pitchFamily="34" charset="-122"/>
              </a:rPr>
              <a:t>年，社会主义现代化基本实现</a:t>
            </a:r>
          </a:p>
          <a:p>
            <a:pPr>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567363" y="2349500"/>
            <a:ext cx="2438400" cy="1295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en-US" altLang="zh-CN" dirty="0">
                <a:solidFill>
                  <a:schemeClr val="tx1"/>
                </a:solidFill>
                <a:latin typeface="微软雅黑" panose="020B0503020204020204" pitchFamily="34" charset="-122"/>
                <a:ea typeface="微软雅黑" panose="020B0503020204020204" pitchFamily="34" charset="-122"/>
              </a:rPr>
              <a:t>2050</a:t>
            </a:r>
            <a:r>
              <a:rPr lang="zh-CN" altLang="en-US" dirty="0">
                <a:solidFill>
                  <a:schemeClr val="tx1"/>
                </a:solidFill>
                <a:latin typeface="微软雅黑" panose="020B0503020204020204" pitchFamily="34" charset="-122"/>
                <a:ea typeface="微软雅黑" panose="020B0503020204020204" pitchFamily="34" charset="-122"/>
              </a:rPr>
              <a:t>年，全面建成富强、民主、文明、和谐的社会主义现代化强国</a:t>
            </a:r>
          </a:p>
          <a:p>
            <a:pPr>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1755" name="标题 1"/>
          <p:cNvSpPr txBox="1"/>
          <p:nvPr/>
        </p:nvSpPr>
        <p:spPr bwMode="auto">
          <a:xfrm>
            <a:off x="2397126" y="1423989"/>
            <a:ext cx="2251075" cy="1023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800">
                <a:solidFill>
                  <a:srgbClr val="FF0000"/>
                </a:solidFill>
                <a:latin typeface="华文琥珀" panose="02010800040101010101" pitchFamily="2" charset="-122"/>
                <a:ea typeface="华文琥珀" panose="02010800040101010101" pitchFamily="2" charset="-122"/>
              </a:rPr>
              <a:t>中国梦</a:t>
            </a:r>
          </a:p>
        </p:txBody>
      </p:sp>
      <p:sp>
        <p:nvSpPr>
          <p:cNvPr id="8" name="标题 7"/>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6" grpId="0" animBg="1"/>
      <p:bldP spid="7" grpId="0" animBg="1"/>
      <p:bldP spid="5"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AutoShape 3"/>
          <p:cNvSpPr>
            <a:spLocks noChangeArrowheads="1"/>
          </p:cNvSpPr>
          <p:nvPr/>
        </p:nvSpPr>
        <p:spPr bwMode="gray">
          <a:xfrm>
            <a:off x="2133600" y="1687514"/>
            <a:ext cx="8001000" cy="935037"/>
          </a:xfrm>
          <a:prstGeom prst="roundRect">
            <a:avLst>
              <a:gd name="adj" fmla="val 25389"/>
            </a:avLst>
          </a:prstGeom>
          <a:solidFill>
            <a:srgbClr val="FFCCCC"/>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48" name="Rectangle 4"/>
          <p:cNvSpPr>
            <a:spLocks noChangeArrowheads="1"/>
          </p:cNvSpPr>
          <p:nvPr/>
        </p:nvSpPr>
        <p:spPr bwMode="gray">
          <a:xfrm>
            <a:off x="2551113" y="1843088"/>
            <a:ext cx="7042150"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ea typeface="黑体" panose="02010609060101010101" pitchFamily="2" charset="-122"/>
              </a:rPr>
              <a:t>一、</a:t>
            </a:r>
            <a:r>
              <a:rPr lang="en-US" altLang="zh-CN" sz="2400" b="1">
                <a:ea typeface="黑体" panose="02010609060101010101" pitchFamily="2" charset="-122"/>
              </a:rPr>
              <a:t>《</a:t>
            </a:r>
            <a:r>
              <a:rPr lang="zh-CN" altLang="en-US" sz="2400" b="1">
                <a:ea typeface="黑体" panose="02010609060101010101" pitchFamily="2" charset="-122"/>
              </a:rPr>
              <a:t>思想道德修养与法律基础</a:t>
            </a:r>
            <a:r>
              <a:rPr lang="en-US" altLang="zh-CN" sz="2400" b="1">
                <a:ea typeface="黑体" panose="02010609060101010101" pitchFamily="2" charset="-122"/>
              </a:rPr>
              <a:t>》</a:t>
            </a:r>
            <a:r>
              <a:rPr lang="zh-CN" altLang="en-US" sz="2400" b="1">
                <a:ea typeface="黑体" panose="02010609060101010101" pitchFamily="2" charset="-122"/>
              </a:rPr>
              <a:t>课程概述</a:t>
            </a:r>
            <a:endParaRPr lang="en-US" altLang="zh-CN" sz="2400" b="1">
              <a:ea typeface="黑体" panose="02010609060101010101" pitchFamily="2" charset="-122"/>
            </a:endParaRPr>
          </a:p>
        </p:txBody>
      </p:sp>
      <p:sp>
        <p:nvSpPr>
          <p:cNvPr id="6149" name="AutoShape 5"/>
          <p:cNvSpPr>
            <a:spLocks noChangeArrowheads="1"/>
          </p:cNvSpPr>
          <p:nvPr/>
        </p:nvSpPr>
        <p:spPr bwMode="gray">
          <a:xfrm rot="5400000">
            <a:off x="3136901" y="4025901"/>
            <a:ext cx="2619375" cy="1425575"/>
          </a:xfrm>
          <a:prstGeom prst="cube">
            <a:avLst>
              <a:gd name="adj" fmla="val 6194"/>
            </a:avLst>
          </a:prstGeom>
          <a:gradFill rotWithShape="1">
            <a:gsLst>
              <a:gs pos="0">
                <a:schemeClr val="bg2"/>
              </a:gs>
              <a:gs pos="100000">
                <a:srgbClr val="FFFFFF"/>
              </a:gs>
            </a:gsLst>
            <a:lin ang="189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0" name="AutoShape 6"/>
          <p:cNvSpPr>
            <a:spLocks noChangeArrowheads="1"/>
          </p:cNvSpPr>
          <p:nvPr/>
        </p:nvSpPr>
        <p:spPr bwMode="gray">
          <a:xfrm rot="5400000">
            <a:off x="5053807" y="4042570"/>
            <a:ext cx="2595563" cy="1362075"/>
          </a:xfrm>
          <a:prstGeom prst="cube">
            <a:avLst>
              <a:gd name="adj" fmla="val 5634"/>
            </a:avLst>
          </a:prstGeom>
          <a:gradFill rotWithShape="1">
            <a:gsLst>
              <a:gs pos="0">
                <a:schemeClr val="accent1"/>
              </a:gs>
              <a:gs pos="100000">
                <a:srgbClr val="FFFFFF"/>
              </a:gs>
            </a:gsLst>
            <a:lin ang="189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1" name="AutoShape 7"/>
          <p:cNvSpPr>
            <a:spLocks noChangeArrowheads="1"/>
          </p:cNvSpPr>
          <p:nvPr/>
        </p:nvSpPr>
        <p:spPr bwMode="gray">
          <a:xfrm rot="5400000">
            <a:off x="6924676" y="4043364"/>
            <a:ext cx="2595563" cy="1360487"/>
          </a:xfrm>
          <a:prstGeom prst="cube">
            <a:avLst>
              <a:gd name="adj" fmla="val 5634"/>
            </a:avLst>
          </a:prstGeom>
          <a:gradFill rotWithShape="1">
            <a:gsLst>
              <a:gs pos="0">
                <a:schemeClr val="bg2"/>
              </a:gs>
              <a:gs pos="100000">
                <a:srgbClr val="FFFFFF"/>
              </a:gs>
            </a:gsLst>
            <a:lin ang="189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2" name="AutoShape 8"/>
          <p:cNvSpPr>
            <a:spLocks noChangeArrowheads="1"/>
          </p:cNvSpPr>
          <p:nvPr/>
        </p:nvSpPr>
        <p:spPr bwMode="gray">
          <a:xfrm rot="16200000" flipV="1">
            <a:off x="5084763" y="4151313"/>
            <a:ext cx="566738" cy="461963"/>
          </a:xfrm>
          <a:prstGeom prst="upArrow">
            <a:avLst>
              <a:gd name="adj1" fmla="val 60102"/>
              <a:gd name="adj2" fmla="val 45009"/>
            </a:avLst>
          </a:prstGeom>
          <a:gradFill rotWithShape="0">
            <a:gsLst>
              <a:gs pos="0">
                <a:schemeClr val="hlink"/>
              </a:gs>
              <a:gs pos="100000">
                <a:schemeClr val="bg2"/>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3" name="AutoShape 9"/>
          <p:cNvSpPr>
            <a:spLocks noChangeArrowheads="1"/>
          </p:cNvSpPr>
          <p:nvPr/>
        </p:nvSpPr>
        <p:spPr bwMode="gray">
          <a:xfrm rot="16200000" flipV="1">
            <a:off x="6950075" y="4157663"/>
            <a:ext cx="566738" cy="449262"/>
          </a:xfrm>
          <a:prstGeom prst="upArrow">
            <a:avLst>
              <a:gd name="adj1" fmla="val 60102"/>
              <a:gd name="adj2" fmla="val 45009"/>
            </a:avLst>
          </a:prstGeom>
          <a:gradFill rotWithShape="0">
            <a:gsLst>
              <a:gs pos="0">
                <a:schemeClr val="hlink"/>
              </a:gs>
              <a:gs pos="100000">
                <a:schemeClr val="accent1"/>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4" name="Rectangle 10"/>
          <p:cNvSpPr>
            <a:spLocks noChangeArrowheads="1"/>
          </p:cNvSpPr>
          <p:nvPr/>
        </p:nvSpPr>
        <p:spPr bwMode="gray">
          <a:xfrm>
            <a:off x="4078289" y="3838575"/>
            <a:ext cx="649287" cy="160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000" dirty="0">
                <a:ea typeface="黑体" panose="02010609060101010101" pitchFamily="2" charset="-122"/>
              </a:rPr>
              <a:t>课程基本概念</a:t>
            </a:r>
          </a:p>
        </p:txBody>
      </p:sp>
      <p:sp>
        <p:nvSpPr>
          <p:cNvPr id="6155" name="Rectangle 11"/>
          <p:cNvSpPr>
            <a:spLocks noChangeArrowheads="1"/>
          </p:cNvSpPr>
          <p:nvPr/>
        </p:nvSpPr>
        <p:spPr bwMode="gray">
          <a:xfrm>
            <a:off x="6021389" y="3652838"/>
            <a:ext cx="649287" cy="2138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None/>
            </a:pPr>
            <a:r>
              <a:rPr lang="zh-CN" altLang="en-US" sz="2000" dirty="0">
                <a:ea typeface="黑体" panose="02010609060101010101" pitchFamily="2" charset="-122"/>
              </a:rPr>
              <a:t>课程教学体系与</a:t>
            </a:r>
            <a:endParaRPr lang="en-US" altLang="zh-CN" sz="2000" dirty="0">
              <a:ea typeface="黑体" panose="02010609060101010101" pitchFamily="2" charset="-122"/>
            </a:endParaRPr>
          </a:p>
          <a:p>
            <a:pPr algn="ctr">
              <a:lnSpc>
                <a:spcPct val="90000"/>
              </a:lnSpc>
              <a:spcBef>
                <a:spcPct val="0"/>
              </a:spcBef>
              <a:buNone/>
            </a:pPr>
            <a:r>
              <a:rPr lang="zh-CN" altLang="en-US" sz="2000" dirty="0">
                <a:ea typeface="黑体" panose="02010609060101010101" pitchFamily="2" charset="-122"/>
              </a:rPr>
              <a:t>内容</a:t>
            </a:r>
          </a:p>
        </p:txBody>
      </p:sp>
      <p:sp>
        <p:nvSpPr>
          <p:cNvPr id="6156" name="Rectangle 15"/>
          <p:cNvSpPr>
            <a:spLocks noChangeArrowheads="1"/>
          </p:cNvSpPr>
          <p:nvPr/>
        </p:nvSpPr>
        <p:spPr bwMode="gray">
          <a:xfrm>
            <a:off x="7888288" y="3784601"/>
            <a:ext cx="582612" cy="1712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None/>
            </a:pPr>
            <a:r>
              <a:rPr lang="zh-CN" altLang="en-US" sz="2000" dirty="0">
                <a:ea typeface="黑体" panose="02010609060101010101" pitchFamily="2" charset="-122"/>
              </a:rPr>
              <a:t>课程学习方法</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9"/>
          <p:cNvGraphicFramePr>
            <a:graphicFrameLocks noGrp="1"/>
          </p:cNvGraphicFramePr>
          <p:nvPr>
            <p:ph idx="1"/>
          </p:nvPr>
        </p:nvGraphicFramePr>
        <p:xfrm>
          <a:off x="2930893" y="3886200"/>
          <a:ext cx="6489178" cy="2022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10"/>
          <p:cNvSpPr>
            <a:spLocks noChangeArrowheads="1"/>
          </p:cNvSpPr>
          <p:nvPr/>
        </p:nvSpPr>
        <p:spPr bwMode="auto">
          <a:xfrm>
            <a:off x="2503489" y="2133601"/>
            <a:ext cx="7185025"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微软雅黑" panose="020B0503020204020204" pitchFamily="34" charset="-122"/>
              </a:defRPr>
            </a:lvl1pPr>
            <a:lvl2pPr marL="742950" indent="-285750">
              <a:defRPr>
                <a:solidFill>
                  <a:schemeClr val="tx1"/>
                </a:solidFill>
                <a:latin typeface="Calibri" panose="020F0502020204030204" charset="0"/>
                <a:ea typeface="微软雅黑" panose="020B0503020204020204" pitchFamily="34" charset="-122"/>
              </a:defRPr>
            </a:lvl2pPr>
            <a:lvl3pPr marL="1143000" indent="-228600">
              <a:defRPr>
                <a:solidFill>
                  <a:schemeClr val="tx1"/>
                </a:solidFill>
                <a:latin typeface="Calibri" panose="020F0502020204030204" charset="0"/>
                <a:ea typeface="微软雅黑" panose="020B0503020204020204" pitchFamily="34" charset="-122"/>
              </a:defRPr>
            </a:lvl3pPr>
            <a:lvl4pPr marL="1600200" indent="-228600">
              <a:defRPr>
                <a:solidFill>
                  <a:schemeClr val="tx1"/>
                </a:solidFill>
                <a:latin typeface="Calibri" panose="020F0502020204030204" charset="0"/>
                <a:ea typeface="微软雅黑" panose="020B0503020204020204" pitchFamily="34" charset="-122"/>
              </a:defRPr>
            </a:lvl4pPr>
            <a:lvl5pPr marL="2057400" indent="-228600">
              <a:defRPr>
                <a:solidFill>
                  <a:schemeClr val="tx1"/>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pitchFamily="34" charset="-122"/>
              </a:defRPr>
            </a:lvl9pPr>
          </a:lstStyle>
          <a:p>
            <a:pPr algn="ctr" eaLnBrk="1" hangingPunct="1">
              <a:lnSpc>
                <a:spcPct val="90000"/>
              </a:lnSpc>
              <a:defRPr/>
            </a:pPr>
            <a:r>
              <a:rPr lang="zh-CN" altLang="en-US" sz="2800" kern="0" dirty="0">
                <a:latin typeface="黑体" panose="02010609060101010101" pitchFamily="2" charset="-122"/>
                <a:ea typeface="黑体" panose="02010609060101010101" pitchFamily="2" charset="-122"/>
                <a:cs typeface="+mj-cs"/>
              </a:rPr>
              <a:t>新时代“三个意味着”</a:t>
            </a:r>
            <a:endParaRPr lang="en-US" altLang="zh-CN" sz="2800" kern="0" dirty="0">
              <a:latin typeface="黑体" panose="02010609060101010101" pitchFamily="2" charset="-122"/>
              <a:ea typeface="黑体" panose="02010609060101010101" pitchFamily="2" charset="-122"/>
              <a:cs typeface="+mj-cs"/>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5"/>
          <p:cNvSpPr>
            <a:spLocks noRot="1" noChangeArrowheads="1"/>
          </p:cNvSpPr>
          <p:nvPr/>
        </p:nvSpPr>
        <p:spPr bwMode="auto">
          <a:xfrm>
            <a:off x="2895600" y="1219200"/>
            <a:ext cx="7239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b="1">
              <a:solidFill>
                <a:schemeClr val="tx2"/>
              </a:solidFill>
              <a:latin typeface="隶书" panose="02010509060101010101" pitchFamily="49" charset="-122"/>
              <a:ea typeface="隶书" panose="02010509060101010101" pitchFamily="49" charset="-122"/>
            </a:endParaRPr>
          </a:p>
        </p:txBody>
      </p:sp>
      <p:graphicFrame>
        <p:nvGraphicFramePr>
          <p:cNvPr id="4" name="内容占位符 4"/>
          <p:cNvGraphicFramePr>
            <a:graphicFrameLocks noGrp="1"/>
          </p:cNvGraphicFramePr>
          <p:nvPr>
            <p:ph idx="1"/>
          </p:nvPr>
        </p:nvGraphicFramePr>
        <p:xfrm>
          <a:off x="2283594" y="2743201"/>
          <a:ext cx="7848600" cy="341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10"/>
          <p:cNvSpPr>
            <a:spLocks noChangeArrowheads="1"/>
          </p:cNvSpPr>
          <p:nvPr/>
        </p:nvSpPr>
        <p:spPr bwMode="auto">
          <a:xfrm>
            <a:off x="2616200" y="1725614"/>
            <a:ext cx="7183438"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微软雅黑" panose="020B0503020204020204" pitchFamily="34" charset="-122"/>
              </a:defRPr>
            </a:lvl1pPr>
            <a:lvl2pPr marL="742950" indent="-285750">
              <a:defRPr>
                <a:solidFill>
                  <a:schemeClr val="tx1"/>
                </a:solidFill>
                <a:latin typeface="Calibri" panose="020F0502020204030204" charset="0"/>
                <a:ea typeface="微软雅黑" panose="020B0503020204020204" pitchFamily="34" charset="-122"/>
              </a:defRPr>
            </a:lvl2pPr>
            <a:lvl3pPr marL="1143000" indent="-228600">
              <a:defRPr>
                <a:solidFill>
                  <a:schemeClr val="tx1"/>
                </a:solidFill>
                <a:latin typeface="Calibri" panose="020F0502020204030204" charset="0"/>
                <a:ea typeface="微软雅黑" panose="020B0503020204020204" pitchFamily="34" charset="-122"/>
              </a:defRPr>
            </a:lvl3pPr>
            <a:lvl4pPr marL="1600200" indent="-228600">
              <a:defRPr>
                <a:solidFill>
                  <a:schemeClr val="tx1"/>
                </a:solidFill>
                <a:latin typeface="Calibri" panose="020F0502020204030204" charset="0"/>
                <a:ea typeface="微软雅黑" panose="020B0503020204020204" pitchFamily="34" charset="-122"/>
              </a:defRPr>
            </a:lvl4pPr>
            <a:lvl5pPr marL="2057400" indent="-228600">
              <a:defRPr>
                <a:solidFill>
                  <a:schemeClr val="tx1"/>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pitchFamily="34" charset="-122"/>
              </a:defRPr>
            </a:lvl9pPr>
          </a:lstStyle>
          <a:p>
            <a:pPr algn="ctr" eaLnBrk="1" hangingPunct="1">
              <a:lnSpc>
                <a:spcPct val="90000"/>
              </a:lnSpc>
              <a:defRPr/>
            </a:pPr>
            <a:r>
              <a:rPr lang="zh-CN" altLang="en-US" sz="2800" kern="0" dirty="0">
                <a:latin typeface="黑体" panose="02010609060101010101" pitchFamily="2" charset="-122"/>
                <a:ea typeface="黑体" panose="02010609060101010101" pitchFamily="2" charset="-122"/>
                <a:cs typeface="+mj-cs"/>
              </a:rPr>
              <a:t>新时代“五个是”</a:t>
            </a:r>
            <a:endParaRPr lang="en-US" altLang="zh-CN" sz="2800" kern="0" dirty="0">
              <a:latin typeface="黑体" panose="02010609060101010101" pitchFamily="2" charset="-122"/>
              <a:ea typeface="黑体" panose="02010609060101010101" pitchFamily="2" charset="-122"/>
              <a:cs typeface="+mj-cs"/>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2" descr="https://timgsa.baidu.com/timg?image&amp;quality=80&amp;size=b9999_10000&amp;sec=1536508998087&amp;di=99abcdbbd8eb45e8c21418130b84cad0&amp;imgtype=0&amp;src=http%3A%2F%2F5b0988e595225.cdn.sohucs.com%2Fimages%2F20171111%2Fa17345a80ddc45c6831a0dcf9764557d.jpe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73339" y="1828800"/>
            <a:ext cx="7045325"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76800" y="1704976"/>
            <a:ext cx="4724400" cy="646113"/>
          </a:xfrm>
          <a:prstGeom prst="rect">
            <a:avLst/>
          </a:prstGeom>
          <a:noFill/>
        </p:spPr>
        <p:txBody>
          <a:bodyPr>
            <a:spAutoFit/>
          </a:bodyPr>
          <a:lstStyle/>
          <a:p>
            <a:pPr>
              <a:defRPr/>
            </a:pPr>
            <a:r>
              <a:rPr lang="zh-CN" altLang="en-US" sz="3600" dirty="0">
                <a:solidFill>
                  <a:schemeClr val="accent6">
                    <a:lumMod val="50000"/>
                  </a:schemeClr>
                </a:solidFill>
                <a:latin typeface="华文琥珀" panose="02010800040101010101" pitchFamily="2" charset="-122"/>
                <a:ea typeface="华文琥珀" panose="02010800040101010101" pitchFamily="2" charset="-122"/>
              </a:rPr>
              <a:t>中国一分钟</a:t>
            </a:r>
          </a:p>
        </p:txBody>
      </p:sp>
      <p:pic>
        <p:nvPicPr>
          <p:cNvPr id="35844" name="图片 2">
            <a:hlinkClick r:id="rId2" action="ppaction://hlinkfile"/>
          </p:cNvPr>
          <p:cNvPicPr>
            <a:picLocks noChangeAspect="1"/>
          </p:cNvPicPr>
          <p:nvPr/>
        </p:nvPicPr>
        <p:blipFill>
          <a:blip r:embed="rId3">
            <a:extLst>
              <a:ext uri="{28A0092B-C50C-407E-A947-70E740481C1C}">
                <a14:useLocalDpi xmlns="" xmlns:a14="http://schemas.microsoft.com/office/drawing/2010/main" val="0"/>
              </a:ext>
            </a:extLst>
          </a:blip>
          <a:srcRect t="13445"/>
          <a:stretch>
            <a:fillRect/>
          </a:stretch>
        </p:blipFill>
        <p:spPr bwMode="auto">
          <a:xfrm>
            <a:off x="4114801" y="3389313"/>
            <a:ext cx="4030663" cy="226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9625" y="4648201"/>
            <a:ext cx="1608138" cy="185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4038600" y="4648201"/>
            <a:ext cx="1595438" cy="185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5857876" y="4657725"/>
            <a:ext cx="1465263" cy="1874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5716588" y="2055813"/>
            <a:ext cx="1579562" cy="1935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364413" y="2055814"/>
            <a:ext cx="1562100" cy="195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936038" y="2058989"/>
            <a:ext cx="1611312" cy="1970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434263" y="4646613"/>
            <a:ext cx="1574800" cy="187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925639" y="2055813"/>
            <a:ext cx="1874837" cy="201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3675064" y="2057401"/>
            <a:ext cx="2009775" cy="201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8872538" y="4646614"/>
            <a:ext cx="1655762" cy="185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文本框 13"/>
          <p:cNvSpPr txBox="1"/>
          <p:nvPr/>
        </p:nvSpPr>
        <p:spPr>
          <a:xfrm>
            <a:off x="4343400" y="1038225"/>
            <a:ext cx="4859338" cy="585788"/>
          </a:xfrm>
          <a:prstGeom prst="rect">
            <a:avLst/>
          </a:prstGeom>
          <a:noFill/>
        </p:spPr>
        <p:txBody>
          <a:bodyPr>
            <a:spAutoFit/>
          </a:bodyPr>
          <a:lstStyle/>
          <a:p>
            <a:pPr>
              <a:defRPr/>
            </a:pPr>
            <a:r>
              <a:rPr lang="en-US" altLang="zh-CN" sz="3200" dirty="0">
                <a:solidFill>
                  <a:schemeClr val="accent6">
                    <a:lumMod val="50000"/>
                  </a:schemeClr>
                </a:solidFill>
                <a:latin typeface="华文琥珀" panose="02010800040101010101" pitchFamily="2" charset="-122"/>
                <a:ea typeface="华文琥珀" panose="02010800040101010101" pitchFamily="2" charset="-122"/>
              </a:rPr>
              <a:t>2018</a:t>
            </a:r>
            <a:r>
              <a:rPr lang="zh-CN" altLang="en-US" sz="3200" dirty="0">
                <a:solidFill>
                  <a:schemeClr val="accent6">
                    <a:lumMod val="50000"/>
                  </a:schemeClr>
                </a:solidFill>
                <a:latin typeface="华文琥珀" panose="02010800040101010101" pitchFamily="2" charset="-122"/>
                <a:ea typeface="华文琥珀" panose="02010800040101010101" pitchFamily="2" charset="-122"/>
              </a:rPr>
              <a:t>年政府工作报告</a:t>
            </a:r>
          </a:p>
        </p:txBody>
      </p:sp>
      <p:sp>
        <p:nvSpPr>
          <p:cNvPr id="5" name="标题 4"/>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542925" y="1282701"/>
            <a:ext cx="11106150" cy="63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defRPr/>
            </a:pPr>
            <a:r>
              <a:rPr lang="zh-CN" altLang="en-US" sz="2800" kern="0" dirty="0">
                <a:solidFill>
                  <a:schemeClr val="tx1"/>
                </a:solidFill>
                <a:latin typeface="黑体" panose="02010609060101010101" pitchFamily="2" charset="-122"/>
                <a:ea typeface="黑体" panose="02010609060101010101" pitchFamily="2" charset="-122"/>
              </a:rPr>
              <a:t>当代青年与新时代共同前进</a:t>
            </a:r>
          </a:p>
        </p:txBody>
      </p:sp>
      <p:sp>
        <p:nvSpPr>
          <p:cNvPr id="37892" name="内容占位符 2"/>
          <p:cNvSpPr>
            <a:spLocks noGrp="1"/>
          </p:cNvSpPr>
          <p:nvPr>
            <p:ph idx="1"/>
          </p:nvPr>
        </p:nvSpPr>
        <p:spPr>
          <a:xfrm>
            <a:off x="2286000" y="2590801"/>
            <a:ext cx="4667250" cy="4329113"/>
          </a:xfrm>
        </p:spPr>
        <p:txBody>
          <a:bodyPr/>
          <a:lstStyle/>
          <a:p>
            <a:r>
              <a:rPr lang="zh-CN" altLang="en-US" sz="2000">
                <a:latin typeface="微软雅黑" panose="020B0503020204020204" pitchFamily="34" charset="-122"/>
                <a:ea typeface="微软雅黑" panose="020B0503020204020204" pitchFamily="34" charset="-122"/>
              </a:rPr>
              <a:t>新时代既是近代以来中华民族发展的最好时代，也是实现中华民族伟大复兴的最关键时代。</a:t>
            </a:r>
            <a:endParaRPr lang="en-US" altLang="zh-CN" sz="2000">
              <a:latin typeface="微软雅黑" panose="020B0503020204020204" pitchFamily="34" charset="-122"/>
              <a:ea typeface="微软雅黑" panose="020B0503020204020204" pitchFamily="34" charset="-122"/>
            </a:endParaRPr>
          </a:p>
          <a:p>
            <a:endParaRPr lang="en-US" altLang="zh-CN"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广大青年既拥有广阔发展空间，也承载着伟大时代使命。</a:t>
            </a:r>
            <a:endParaRPr lang="en-US" altLang="zh-CN" sz="2000">
              <a:latin typeface="微软雅黑" panose="020B0503020204020204" pitchFamily="34" charset="-122"/>
              <a:ea typeface="微软雅黑" panose="020B0503020204020204" pitchFamily="34" charset="-122"/>
            </a:endParaRPr>
          </a:p>
          <a:p>
            <a:endParaRPr lang="en-US" altLang="zh-CN"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对广大青年来说，这是最大的人生际遇，也是最大的人生考验。</a:t>
            </a:r>
          </a:p>
          <a:p>
            <a:endParaRPr lang="zh-CN" altLang="en-US"/>
          </a:p>
        </p:txBody>
      </p:sp>
      <p:pic>
        <p:nvPicPr>
          <p:cNvPr id="37893" name="图片 3" descr="u=1230353385,1202676586&amp;fm=26&amp;gp=0.jpg"/>
          <p:cNvPicPr>
            <a:picLocks noChangeAspect="1"/>
          </p:cNvPicPr>
          <p:nvPr/>
        </p:nvPicPr>
        <p:blipFill>
          <a:blip r:embed="rId2">
            <a:extLst>
              <a:ext uri="{28A0092B-C50C-407E-A947-70E740481C1C}">
                <a14:useLocalDpi xmlns="" xmlns:a14="http://schemas.microsoft.com/office/drawing/2010/main" val="0"/>
              </a:ext>
            </a:extLst>
          </a:blip>
          <a:srcRect l="3300" t="4546" r="4263" b="4546"/>
          <a:stretch>
            <a:fillRect/>
          </a:stretch>
        </p:blipFill>
        <p:spPr bwMode="auto">
          <a:xfrm>
            <a:off x="7239001" y="3200400"/>
            <a:ext cx="2773363"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2" descr="https://timgsa.baidu.com/timg?image&amp;quality=80&amp;size=b9999_10000&amp;sec=1536422809068&amp;di=f1204eaec26e79efbf73b35c08f21013&amp;imgtype=0&amp;src=http%3A%2F%2Fphotocdn.sohu.com%2F20140303%2FImg395937155.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038601" y="1219201"/>
            <a:ext cx="4410075" cy="2798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 name="图示 1"/>
          <p:cNvGraphicFramePr/>
          <p:nvPr/>
        </p:nvGraphicFramePr>
        <p:xfrm>
          <a:off x="3124202" y="4495800"/>
          <a:ext cx="6019799" cy="1951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1"/>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5867400" y="2963863"/>
            <a:ext cx="4572000"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0" name="矩形 3"/>
          <p:cNvSpPr>
            <a:spLocks noChangeArrowheads="1"/>
          </p:cNvSpPr>
          <p:nvPr/>
        </p:nvSpPr>
        <p:spPr bwMode="auto">
          <a:xfrm>
            <a:off x="2438400" y="1457325"/>
            <a:ext cx="7620000" cy="590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3600">
                <a:solidFill>
                  <a:srgbClr val="FF0000"/>
                </a:solidFill>
                <a:latin typeface="华文琥珀" panose="02010800040101010101" pitchFamily="2" charset="-122"/>
                <a:ea typeface="华文琥珀" panose="02010800040101010101" pitchFamily="2" charset="-122"/>
              </a:rPr>
              <a:t>《</a:t>
            </a:r>
            <a:r>
              <a:rPr lang="zh-CN" altLang="en-US" sz="3600">
                <a:solidFill>
                  <a:srgbClr val="FF0000"/>
                </a:solidFill>
                <a:latin typeface="华文琥珀" panose="02010800040101010101" pitchFamily="2" charset="-122"/>
                <a:ea typeface="华文琥珀" panose="02010800040101010101" pitchFamily="2" charset="-122"/>
              </a:rPr>
              <a:t>科技日报</a:t>
            </a:r>
            <a:r>
              <a:rPr lang="en-US" altLang="zh-CN" sz="3600">
                <a:solidFill>
                  <a:srgbClr val="FF0000"/>
                </a:solidFill>
                <a:latin typeface="华文琥珀" panose="02010800040101010101" pitchFamily="2" charset="-122"/>
                <a:ea typeface="华文琥珀" panose="02010800040101010101" pitchFamily="2" charset="-122"/>
              </a:rPr>
              <a:t>》</a:t>
            </a:r>
            <a:r>
              <a:rPr lang="zh-CN" altLang="en-US" sz="3600">
                <a:solidFill>
                  <a:srgbClr val="FF0000"/>
                </a:solidFill>
                <a:latin typeface="华文琥珀" panose="02010800040101010101" pitchFamily="2" charset="-122"/>
                <a:ea typeface="华文琥珀" panose="02010800040101010101" pitchFamily="2" charset="-122"/>
              </a:rPr>
              <a:t>：亟待攻克的核心技术</a:t>
            </a:r>
            <a:endParaRPr lang="en-US" altLang="zh-CN" sz="3600">
              <a:solidFill>
                <a:srgbClr val="FF0000"/>
              </a:solidFill>
              <a:latin typeface="华文琥珀" panose="02010800040101010101" pitchFamily="2" charset="-122"/>
              <a:ea typeface="华文琥珀" panose="02010800040101010101" pitchFamily="2" charset="-122"/>
            </a:endParaRPr>
          </a:p>
        </p:txBody>
      </p:sp>
      <p:pic>
        <p:nvPicPr>
          <p:cNvPr id="39941" name="图片 1"/>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676400" y="2895600"/>
            <a:ext cx="4114800"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209800" y="1503364"/>
            <a:ext cx="7391400" cy="126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defRPr/>
            </a:pPr>
            <a:r>
              <a:rPr lang="zh-CN" altLang="en-US" sz="2800" kern="0" dirty="0">
                <a:solidFill>
                  <a:srgbClr val="FF0000"/>
                </a:solidFill>
                <a:latin typeface="黑体" panose="02010609060101010101" pitchFamily="2" charset="-122"/>
                <a:ea typeface="黑体" panose="02010609060101010101" pitchFamily="2" charset="-122"/>
              </a:rPr>
              <a:t>（二）时代新人要以民族复兴为己任</a:t>
            </a:r>
          </a:p>
        </p:txBody>
      </p:sp>
      <p:sp>
        <p:nvSpPr>
          <p:cNvPr id="40964" name="Rectangle 5"/>
          <p:cNvSpPr>
            <a:spLocks noChangeArrowheads="1"/>
          </p:cNvSpPr>
          <p:nvPr/>
        </p:nvSpPr>
        <p:spPr bwMode="auto">
          <a:xfrm>
            <a:off x="3986213" y="6173788"/>
            <a:ext cx="98266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zh-CN" sz="1800" b="1" i="1">
              <a:latin typeface="Calibri" panose="020F0502020204030204" charset="0"/>
              <a:ea typeface="微软雅黑" panose="020B0503020204020204" pitchFamily="34" charset="-122"/>
            </a:endParaRPr>
          </a:p>
        </p:txBody>
      </p:sp>
      <p:sp>
        <p:nvSpPr>
          <p:cNvPr id="5" name="内容占位符 6"/>
          <p:cNvSpPr>
            <a:spLocks noGrp="1"/>
          </p:cNvSpPr>
          <p:nvPr>
            <p:ph sz="half" idx="4294967295"/>
          </p:nvPr>
        </p:nvSpPr>
        <p:spPr>
          <a:xfrm>
            <a:off x="5486400" y="3352800"/>
            <a:ext cx="4191000" cy="1600200"/>
          </a:xfrm>
          <a:prstGeom prst="rect">
            <a:avLst/>
          </a:prstGeom>
        </p:spPr>
        <p:txBody>
          <a:bodyPr/>
          <a:lstStyle/>
          <a:p>
            <a:pPr marL="0" indent="0">
              <a:buNone/>
              <a:defRPr/>
            </a:pPr>
            <a:r>
              <a:rPr lang="zh-CN" altLang="en-US" sz="2000" dirty="0">
                <a:latin typeface="微软雅黑" panose="020B0503020204020204" pitchFamily="34" charset="-122"/>
                <a:ea typeface="微软雅黑" panose="020B0503020204020204" pitchFamily="34" charset="-122"/>
              </a:rPr>
              <a:t>作为确定的人，现实的人，你就有规定，就有使命，就有任务。至于你是否意识到这一点，那都是无所谓的。这个是由你的需要及其与现存世界的联系而产生的。  </a:t>
            </a:r>
            <a:r>
              <a:rPr lang="en-US" altLang="zh-CN" sz="2000" dirty="0">
                <a:latin typeface="微软雅黑" panose="020B0503020204020204" pitchFamily="34" charset="-122"/>
                <a:ea typeface="微软雅黑" panose="020B0503020204020204" pitchFamily="34" charset="-122"/>
              </a:rPr>
              <a:t>   </a:t>
            </a:r>
          </a:p>
          <a:p>
            <a:pPr marL="0" indent="0">
              <a:buNone/>
              <a:defRPr/>
            </a:pPr>
            <a:r>
              <a:rPr lang="en-US" altLang="zh-CN" sz="2000" dirty="0">
                <a:latin typeface="微软雅黑" panose="020B0503020204020204" pitchFamily="34" charset="-122"/>
                <a:ea typeface="微软雅黑" panose="020B0503020204020204" pitchFamily="34" charset="-122"/>
              </a:rPr>
              <a:t>              </a:t>
            </a:r>
          </a:p>
          <a:p>
            <a:pPr marL="0" indent="0">
              <a:buNone/>
              <a:defRPr/>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马克思</a:t>
            </a:r>
          </a:p>
          <a:p>
            <a:pPr>
              <a:defRPr/>
            </a:pPr>
            <a:endParaRPr lang="zh-CN" altLang="en-US" dirty="0" smtClean="0"/>
          </a:p>
        </p:txBody>
      </p:sp>
      <p:pic>
        <p:nvPicPr>
          <p:cNvPr id="40966" name="内容占位符 5" descr="W020101023522139309591.jpg"/>
          <p:cNvPicPr>
            <a:picLocks noGrp="1" noChangeAspect="1"/>
          </p:cNvPicPr>
          <p:nvPr>
            <p:ph sz="half" idx="1"/>
          </p:nvPr>
        </p:nvPicPr>
        <p:blipFill>
          <a:blip r:embed="rId2">
            <a:extLst>
              <a:ext uri="{28A0092B-C50C-407E-A947-70E740481C1C}">
                <a14:useLocalDpi xmlns="" xmlns:a14="http://schemas.microsoft.com/office/drawing/2010/main" val="0"/>
              </a:ext>
            </a:extLst>
          </a:blip>
          <a:srcRect/>
          <a:stretch>
            <a:fillRect/>
          </a:stretch>
        </p:blipFill>
        <p:spPr>
          <a:xfrm>
            <a:off x="2667000" y="3554413"/>
            <a:ext cx="1885950" cy="1828800"/>
          </a:xfrm>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4" descr="https://timgsa.baidu.com/timg?image&amp;quality=80&amp;size=b9999_10000&amp;sec=1536423811092&amp;di=5ad34be8b710449ee1fb1869267862dc&amp;imgtype=0&amp;src=http%3A%2F%2Fpic145.nipic.com%2Ffile%2F20171104%2F25636868_151245952000_2.jpg"/>
          <p:cNvPicPr>
            <a:picLocks noChangeAspect="1" noChangeArrowheads="1"/>
          </p:cNvPicPr>
          <p:nvPr/>
        </p:nvPicPr>
        <p:blipFill>
          <a:blip r:embed="rId2">
            <a:extLst>
              <a:ext uri="{28A0092B-C50C-407E-A947-70E740481C1C}">
                <a14:useLocalDpi xmlns="" xmlns:a14="http://schemas.microsoft.com/office/drawing/2010/main" val="0"/>
              </a:ext>
            </a:extLst>
          </a:blip>
          <a:srcRect l="13432" t="39813" r="13432" b="25803"/>
          <a:stretch>
            <a:fillRect/>
          </a:stretch>
        </p:blipFill>
        <p:spPr bwMode="auto">
          <a:xfrm>
            <a:off x="3276600" y="1922463"/>
            <a:ext cx="57912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 name="内容占位符 2"/>
          <p:cNvGraphicFramePr>
            <a:graphicFrameLocks noGrp="1"/>
          </p:cNvGraphicFramePr>
          <p:nvPr>
            <p:ph idx="1"/>
          </p:nvPr>
        </p:nvGraphicFramePr>
        <p:xfrm>
          <a:off x="2514600" y="4038600"/>
          <a:ext cx="7315200" cy="2265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1"/>
          <p:cNvSpPr txBox="1"/>
          <p:nvPr/>
        </p:nvSpPr>
        <p:spPr bwMode="auto">
          <a:xfrm>
            <a:off x="2362200" y="1000126"/>
            <a:ext cx="7181850" cy="63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defRPr/>
            </a:pPr>
            <a:r>
              <a:rPr lang="zh-CN" altLang="en-US" sz="2800" kern="0" dirty="0">
                <a:solidFill>
                  <a:schemeClr val="accent6">
                    <a:lumMod val="50000"/>
                  </a:schemeClr>
                </a:solidFill>
                <a:latin typeface="黑体" panose="02010609060101010101" pitchFamily="2" charset="-122"/>
                <a:ea typeface="黑体" panose="02010609060101010101" pitchFamily="2" charset="-122"/>
              </a:rPr>
              <a:t>做有理想有本领有担当的时代新人</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Rot="1" noChangeArrowheads="1"/>
          </p:cNvSpPr>
          <p:nvPr/>
        </p:nvSpPr>
        <p:spPr bwMode="auto">
          <a:xfrm>
            <a:off x="3733800" y="1600200"/>
            <a:ext cx="65532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a:solidFill>
                  <a:srgbClr val="FF0000"/>
                </a:solidFill>
                <a:latin typeface="黑体" panose="02010609060101010101" pitchFamily="2" charset="-122"/>
                <a:ea typeface="黑体" panose="02010609060101010101" pitchFamily="2" charset="-122"/>
              </a:rPr>
              <a:t>（一）课程基本概念</a:t>
            </a:r>
            <a:endParaRPr lang="zh-CN" altLang="en-US" sz="4800" b="1">
              <a:solidFill>
                <a:schemeClr val="tx2"/>
              </a:solidFill>
              <a:latin typeface="隶书" panose="02010509060101010101" pitchFamily="49" charset="-122"/>
              <a:ea typeface="隶书" panose="02010509060101010101" pitchFamily="49" charset="-122"/>
            </a:endParaRPr>
          </a:p>
        </p:txBody>
      </p:sp>
      <p:pic>
        <p:nvPicPr>
          <p:cNvPr id="7172" name="图片 2"/>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3400" y="3352801"/>
            <a:ext cx="3733800" cy="2581275"/>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内容占位符 2"/>
          <p:cNvSpPr>
            <a:spLocks noGrp="1"/>
          </p:cNvSpPr>
          <p:nvPr>
            <p:ph idx="1"/>
          </p:nvPr>
        </p:nvSpPr>
        <p:spPr>
          <a:xfrm>
            <a:off x="2971801" y="4572000"/>
            <a:ext cx="6931025" cy="1828800"/>
          </a:xfrm>
        </p:spPr>
        <p:txBody>
          <a:bodyPr/>
          <a:lstStyle/>
          <a:p>
            <a:pPr marL="0" indent="0">
              <a:buNone/>
            </a:pPr>
            <a:r>
              <a:rPr lang="zh-CN" altLang="en-US" sz="2400">
                <a:latin typeface="微软雅黑" panose="020B0503020204020204" pitchFamily="34" charset="-122"/>
                <a:ea typeface="微软雅黑" panose="020B0503020204020204" pitchFamily="34" charset="-122"/>
              </a:rPr>
              <a:t>你们青年人朝气蓬勃</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好像早晨八、九点钟的太阳</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希望寄托在你们的身上。</a:t>
            </a:r>
            <a:endParaRPr lang="en-US" altLang="zh-CN" sz="2400">
              <a:latin typeface="微软雅黑" panose="020B0503020204020204" pitchFamily="34" charset="-122"/>
              <a:ea typeface="微软雅黑" panose="020B0503020204020204" pitchFamily="34" charset="-122"/>
            </a:endParaRPr>
          </a:p>
          <a:p>
            <a:pPr marL="0" indent="0">
              <a:buNone/>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毛泽东   </a:t>
            </a:r>
          </a:p>
        </p:txBody>
      </p:sp>
      <p:pic>
        <p:nvPicPr>
          <p:cNvPr id="43012" name="图片 4" descr="W020160803568202837745.jp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3472656" y="1417638"/>
            <a:ext cx="5246688" cy="2851447"/>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deng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362200" y="2514600"/>
            <a:ext cx="3149600" cy="2362200"/>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内容占位符 2"/>
          <p:cNvSpPr>
            <a:spLocks noGrp="1"/>
          </p:cNvSpPr>
          <p:nvPr>
            <p:ph idx="1"/>
          </p:nvPr>
        </p:nvSpPr>
        <p:spPr>
          <a:xfrm>
            <a:off x="6477000" y="2438400"/>
            <a:ext cx="3352800" cy="2357438"/>
          </a:xfrm>
        </p:spPr>
        <p:txBody>
          <a:bodyPr/>
          <a:lstStyle/>
          <a:p>
            <a:pPr marL="0" indent="0">
              <a:buNone/>
              <a:defRPr/>
            </a:pPr>
            <a:r>
              <a:rPr lang="zh-CN" altLang="en-US" sz="2400" dirty="0">
                <a:latin typeface="微软雅黑" panose="020B0503020204020204" pitchFamily="34" charset="-122"/>
                <a:ea typeface="微软雅黑" panose="020B0503020204020204" pitchFamily="34" charset="-122"/>
              </a:rPr>
              <a:t>在青年身上寄予了我们社会主义事业兴旺发达的光辉前景 。           </a:t>
            </a:r>
            <a:endParaRPr lang="en-US" altLang="zh-CN" sz="2400" dirty="0">
              <a:latin typeface="微软雅黑" panose="020B0503020204020204" pitchFamily="34" charset="-122"/>
              <a:ea typeface="微软雅黑" panose="020B0503020204020204" pitchFamily="34" charset="-122"/>
            </a:endParaRPr>
          </a:p>
          <a:p>
            <a:pPr marL="0" indent="0">
              <a:buNone/>
              <a:defRPr/>
            </a:pPr>
            <a:endParaRPr lang="en-US" altLang="zh-CN" sz="2400" dirty="0">
              <a:latin typeface="微软雅黑" panose="020B0503020204020204" pitchFamily="34" charset="-122"/>
              <a:ea typeface="微软雅黑" panose="020B0503020204020204" pitchFamily="34" charset="-122"/>
            </a:endParaRPr>
          </a:p>
          <a:p>
            <a:pPr marL="0" indent="0">
              <a:buNone/>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邓小平</a:t>
            </a:r>
          </a:p>
          <a:p>
            <a:pPr>
              <a:defRPr/>
            </a:pPr>
            <a:endParaRPr lang="zh-CN" altLang="en-US" dirty="0" smtClean="0"/>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内容占位符 2"/>
          <p:cNvSpPr>
            <a:spLocks noGrp="1"/>
          </p:cNvSpPr>
          <p:nvPr>
            <p:ph idx="1"/>
          </p:nvPr>
        </p:nvSpPr>
        <p:spPr>
          <a:xfrm>
            <a:off x="2438400" y="2514601"/>
            <a:ext cx="4000500" cy="2651125"/>
          </a:xfrm>
        </p:spPr>
        <p:txBody>
          <a:bodyPr/>
          <a:lstStyle/>
          <a:p>
            <a:pPr marL="0" indent="0">
              <a:buNone/>
            </a:pPr>
            <a:r>
              <a:rPr lang="zh-CN" altLang="en-US" sz="2400">
                <a:latin typeface="微软雅黑" panose="020B0503020204020204" pitchFamily="34" charset="-122"/>
                <a:ea typeface="微软雅黑" panose="020B0503020204020204" pitchFamily="34" charset="-122"/>
              </a:rPr>
              <a:t>青年兴则国家兴，青年强则国家强，青年有希望，未来发展就有希望。                     </a:t>
            </a:r>
          </a:p>
          <a:p>
            <a:pPr marL="0" indent="0">
              <a:buNone/>
            </a:pPr>
            <a:endParaRPr lang="en-US" altLang="zh-CN" sz="2400">
              <a:latin typeface="微软雅黑" panose="020B0503020204020204" pitchFamily="34" charset="-122"/>
              <a:ea typeface="微软雅黑" panose="020B0503020204020204" pitchFamily="34" charset="-122"/>
            </a:endParaRPr>
          </a:p>
          <a:p>
            <a:pPr marL="0" indent="0">
              <a:buNone/>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江泽民</a:t>
            </a:r>
          </a:p>
          <a:p>
            <a:pPr marL="0" indent="0">
              <a:buNone/>
            </a:pPr>
            <a:endParaRPr lang="zh-CN" altLang="en-US" sz="2400">
              <a:latin typeface="微软雅黑" panose="020B0503020204020204" pitchFamily="34" charset="-122"/>
              <a:ea typeface="微软雅黑" panose="020B0503020204020204" pitchFamily="34" charset="-122"/>
            </a:endParaRPr>
          </a:p>
        </p:txBody>
      </p:sp>
      <p:pic>
        <p:nvPicPr>
          <p:cNvPr id="45060" name="Picture 5" descr="27"/>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239001" y="2377868"/>
            <a:ext cx="2447925" cy="2587238"/>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750" y="2500313"/>
            <a:ext cx="4514850" cy="3071812"/>
          </a:xfrm>
        </p:spPr>
        <p:txBody>
          <a:bodyPr/>
          <a:lstStyle/>
          <a:p>
            <a:pPr marL="0" indent="0">
              <a:buNone/>
              <a:defRPr/>
            </a:pPr>
            <a:r>
              <a:rPr lang="zh-CN" altLang="en-US" sz="2400" dirty="0">
                <a:latin typeface="微软雅黑" panose="020B0503020204020204" pitchFamily="34" charset="-122"/>
                <a:ea typeface="微软雅黑" panose="020B0503020204020204" pitchFamily="34" charset="-122"/>
              </a:rPr>
              <a:t>坚持远大理想、坚持刻苦学习、坚持艰苦奋斗、坚持开拓创新、坚持高尚品行。  </a:t>
            </a:r>
            <a:endParaRPr lang="en-US" altLang="zh-CN" sz="2400" dirty="0">
              <a:latin typeface="微软雅黑" panose="020B0503020204020204" pitchFamily="34" charset="-122"/>
              <a:ea typeface="微软雅黑" panose="020B0503020204020204" pitchFamily="34" charset="-122"/>
            </a:endParaRPr>
          </a:p>
          <a:p>
            <a:pPr marL="0" indent="0">
              <a:buNone/>
              <a:defRPr/>
            </a:pPr>
            <a:endParaRPr lang="en-US" altLang="zh-CN" sz="2400" dirty="0">
              <a:latin typeface="微软雅黑" panose="020B0503020204020204" pitchFamily="34" charset="-122"/>
              <a:ea typeface="微软雅黑" panose="020B0503020204020204" pitchFamily="34" charset="-122"/>
            </a:endParaRPr>
          </a:p>
          <a:p>
            <a:pPr marL="0" indent="0">
              <a:buNone/>
              <a:defRPr/>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胡锦涛寄语广大青年</a:t>
            </a:r>
          </a:p>
          <a:p>
            <a:pPr>
              <a:defRPr/>
            </a:pPr>
            <a:endParaRPr lang="zh-CN" altLang="en-US" sz="2000" dirty="0"/>
          </a:p>
        </p:txBody>
      </p:sp>
      <p:pic>
        <p:nvPicPr>
          <p:cNvPr id="46084" name="图片 3" descr="144075375709091332.JPE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7239000" y="3048000"/>
            <a:ext cx="2800350" cy="1600200"/>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内容占位符 3" descr="144075375742300150.JPEG"/>
          <p:cNvPicPr>
            <a:picLocks noGrp="1" noChangeAspect="1"/>
          </p:cNvPicPr>
          <p:nvPr>
            <p:ph idx="1"/>
          </p:nvPr>
        </p:nvPicPr>
        <p:blipFill>
          <a:blip r:embed="rId2">
            <a:extLst>
              <a:ext uri="{28A0092B-C50C-407E-A947-70E740481C1C}">
                <a14:useLocalDpi xmlns="" xmlns:a14="http://schemas.microsoft.com/office/drawing/2010/main" val="0"/>
              </a:ext>
            </a:extLst>
          </a:blip>
          <a:srcRect/>
          <a:stretch>
            <a:fillRect/>
          </a:stretch>
        </p:blipFill>
        <p:spPr>
          <a:xfrm>
            <a:off x="3886200" y="3902579"/>
            <a:ext cx="4419600" cy="2362200"/>
          </a:xfrm>
          <a:effectLst>
            <a:softEdge rad="127000"/>
          </a:effectLst>
        </p:spPr>
      </p:pic>
      <p:sp>
        <p:nvSpPr>
          <p:cNvPr id="47108" name="矩形 4"/>
          <p:cNvSpPr>
            <a:spLocks noChangeArrowheads="1"/>
          </p:cNvSpPr>
          <p:nvPr/>
        </p:nvSpPr>
        <p:spPr bwMode="auto">
          <a:xfrm>
            <a:off x="1939895" y="2026067"/>
            <a:ext cx="7864267" cy="1138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latin typeface="微软雅黑" panose="020B0503020204020204" pitchFamily="34" charset="-122"/>
                <a:ea typeface="微软雅黑" panose="020B0503020204020204" pitchFamily="34" charset="-122"/>
              </a:rPr>
              <a:t>具有执着的信念、优良的品德、丰富的知识、过硬的本领。</a:t>
            </a:r>
            <a:endParaRPr lang="en-US" altLang="zh-CN" sz="2400" dirty="0">
              <a:latin typeface="微软雅黑" panose="020B0503020204020204" pitchFamily="34" charset="-122"/>
              <a:ea typeface="微软雅黑" panose="020B0503020204020204" pitchFamily="34" charset="-122"/>
            </a:endParaRPr>
          </a:p>
          <a:p>
            <a:pPr>
              <a:spcBef>
                <a:spcPct val="0"/>
              </a:spcBef>
              <a:buFontTx/>
              <a:buNone/>
            </a:pPr>
            <a:endParaRPr lang="en-US" altLang="zh-CN" sz="2400" dirty="0">
              <a:latin typeface="微软雅黑" panose="020B0503020204020204" pitchFamily="34" charset="-122"/>
              <a:ea typeface="微软雅黑" panose="020B0503020204020204" pitchFamily="34" charset="-122"/>
            </a:endParaRPr>
          </a:p>
          <a:p>
            <a:pPr>
              <a:spcBef>
                <a:spcPct val="0"/>
              </a:spcBef>
              <a:buFontTx/>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习近平（</a:t>
            </a: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年北大师生座谈）</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内容占位符 3" descr="4440767295564601278.jpg"/>
          <p:cNvPicPr>
            <a:picLocks noGrp="1" noChangeAspect="1"/>
          </p:cNvPicPr>
          <p:nvPr>
            <p:ph idx="1"/>
          </p:nvPr>
        </p:nvPicPr>
        <p:blipFill>
          <a:blip r:embed="rId2">
            <a:extLst>
              <a:ext uri="{28A0092B-C50C-407E-A947-70E740481C1C}">
                <a14:useLocalDpi xmlns="" xmlns:a14="http://schemas.microsoft.com/office/drawing/2010/main" val="0"/>
              </a:ext>
            </a:extLst>
          </a:blip>
          <a:srcRect b="15466"/>
          <a:stretch>
            <a:fillRect/>
          </a:stretch>
        </p:blipFill>
        <p:spPr>
          <a:xfrm>
            <a:off x="3330367" y="1889334"/>
            <a:ext cx="5257800" cy="2189163"/>
          </a:xfrm>
          <a:effectLst>
            <a:softEdge rad="127000"/>
          </a:effectLst>
        </p:spPr>
      </p:pic>
      <p:sp>
        <p:nvSpPr>
          <p:cNvPr id="48132" name="矩形 4"/>
          <p:cNvSpPr>
            <a:spLocks noChangeArrowheads="1"/>
          </p:cNvSpPr>
          <p:nvPr/>
        </p:nvSpPr>
        <p:spPr bwMode="auto">
          <a:xfrm>
            <a:off x="3695700" y="4800600"/>
            <a:ext cx="5181600"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微软雅黑" panose="020B0503020204020204" pitchFamily="34" charset="-122"/>
                <a:ea typeface="微软雅黑" panose="020B0503020204020204" pitchFamily="34" charset="-122"/>
              </a:rPr>
              <a:t>爱国、励志、求真、力行。</a:t>
            </a:r>
            <a:endParaRPr lang="en-US" altLang="zh-CN" sz="2800">
              <a:latin typeface="微软雅黑" panose="020B0503020204020204" pitchFamily="34" charset="-122"/>
              <a:ea typeface="微软雅黑" panose="020B0503020204020204" pitchFamily="34" charset="-122"/>
            </a:endParaRPr>
          </a:p>
          <a:p>
            <a:pPr>
              <a:spcBef>
                <a:spcPct val="0"/>
              </a:spcBef>
              <a:buFontTx/>
              <a:buNone/>
            </a:pPr>
            <a:endParaRPr lang="en-US" altLang="zh-CN" sz="2400">
              <a:latin typeface="微软雅黑" panose="020B0503020204020204" pitchFamily="34" charset="-122"/>
              <a:ea typeface="微软雅黑" panose="020B0503020204020204" pitchFamily="34" charset="-122"/>
            </a:endParaRPr>
          </a:p>
          <a:p>
            <a:pPr>
              <a:spcBef>
                <a:spcPct val="0"/>
              </a:spcBef>
              <a:buFontTx/>
              <a:buNone/>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习近平（</a:t>
            </a:r>
            <a:r>
              <a:rPr lang="en-US" altLang="zh-CN" sz="1600">
                <a:latin typeface="微软雅黑" panose="020B0503020204020204" pitchFamily="34" charset="-122"/>
                <a:ea typeface="微软雅黑" panose="020B0503020204020204" pitchFamily="34" charset="-122"/>
              </a:rPr>
              <a:t>2018</a:t>
            </a:r>
            <a:r>
              <a:rPr lang="zh-CN" altLang="en-US" sz="1600">
                <a:latin typeface="微软雅黑" panose="020B0503020204020204" pitchFamily="34" charset="-122"/>
                <a:ea typeface="微软雅黑" panose="020B0503020204020204" pitchFamily="34" charset="-122"/>
              </a:rPr>
              <a:t>年北大师生座谈）</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2" descr="https://timgsa.baidu.com/timg?image&amp;quality=80&amp;size=b9999_10000&amp;sec=1536489285409&amp;di=5a29e5e3c6df674f924ce871144f7108&amp;imgtype=0&amp;src=http%3A%2F%2F5b0988e595225.cdn.sohucs.com%2Fimages%2F20180517%2F1a5cc2889c5441a29214a7c6cff5ee43.jpe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172200" y="3352800"/>
            <a:ext cx="362585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82"/>
          <p:cNvSpPr txBox="1">
            <a:spLocks noChangeArrowheads="1"/>
          </p:cNvSpPr>
          <p:nvPr/>
        </p:nvSpPr>
        <p:spPr bwMode="auto">
          <a:xfrm>
            <a:off x="2057400" y="3124200"/>
            <a:ext cx="3733800" cy="2286000"/>
          </a:xfrm>
          <a:prstGeom prst="rect">
            <a:avLst/>
          </a:prstGeom>
          <a:noFill/>
          <a:ln w="9525">
            <a:noFill/>
            <a:miter lim="800000"/>
          </a:ln>
        </p:spPr>
        <p:txBody>
          <a:bodyPr/>
          <a:lstStyle/>
          <a:p>
            <a:pPr marL="342900" indent="-342900">
              <a:spcBef>
                <a:spcPct val="20000"/>
              </a:spcBef>
              <a:buFontTx/>
              <a:buChar char="•"/>
              <a:defRPr/>
            </a:pPr>
            <a:endParaRPr lang="en-US" altLang="zh-CN" sz="2000" b="1" kern="0" dirty="0">
              <a:latin typeface="楷体_GB2312" pitchFamily="49" charset="-122"/>
              <a:ea typeface="楷体_GB2312" pitchFamily="49" charset="-122"/>
            </a:endParaRPr>
          </a:p>
          <a:p>
            <a:pPr marL="342900" indent="-342900">
              <a:spcBef>
                <a:spcPct val="20000"/>
              </a:spcBef>
              <a:buFontTx/>
              <a:buChar char="•"/>
              <a:defRPr/>
            </a:pPr>
            <a:r>
              <a:rPr lang="zh-CN" altLang="zh-CN" sz="2000" kern="0" dirty="0">
                <a:latin typeface="微软雅黑" panose="020B0503020204020204" pitchFamily="34" charset="-122"/>
                <a:ea typeface="微软雅黑" panose="020B0503020204020204" pitchFamily="34" charset="-122"/>
              </a:rPr>
              <a:t>认知上更加关注小我的世界</a:t>
            </a:r>
            <a:endParaRPr lang="en-US" altLang="zh-CN" sz="2000" kern="0" dirty="0">
              <a:latin typeface="微软雅黑" panose="020B0503020204020204" pitchFamily="34" charset="-122"/>
              <a:ea typeface="微软雅黑" panose="020B0503020204020204" pitchFamily="34" charset="-122"/>
            </a:endParaRPr>
          </a:p>
          <a:p>
            <a:pPr marL="342900" indent="-342900">
              <a:spcBef>
                <a:spcPct val="20000"/>
              </a:spcBef>
              <a:buFontTx/>
              <a:buChar char="•"/>
              <a:defRPr/>
            </a:pPr>
            <a:r>
              <a:rPr lang="zh-CN" altLang="zh-CN" sz="2000" kern="0" dirty="0">
                <a:latin typeface="微软雅黑" panose="020B0503020204020204" pitchFamily="34" charset="-122"/>
                <a:ea typeface="微软雅黑" panose="020B0503020204020204" pitchFamily="34" charset="-122"/>
              </a:rPr>
              <a:t>情感上更加在意自我的生活</a:t>
            </a:r>
            <a:endParaRPr lang="en-US" altLang="zh-CN" sz="2000" kern="0" dirty="0">
              <a:latin typeface="微软雅黑" panose="020B0503020204020204" pitchFamily="34" charset="-122"/>
              <a:ea typeface="微软雅黑" panose="020B0503020204020204" pitchFamily="34" charset="-122"/>
            </a:endParaRPr>
          </a:p>
          <a:p>
            <a:pPr marL="342900" indent="-342900">
              <a:spcBef>
                <a:spcPct val="20000"/>
              </a:spcBef>
              <a:buFontTx/>
              <a:buChar char="•"/>
              <a:defRPr/>
            </a:pPr>
            <a:r>
              <a:rPr lang="zh-CN" altLang="zh-CN" sz="2000" kern="0" dirty="0">
                <a:latin typeface="微软雅黑" panose="020B0503020204020204" pitchFamily="34" charset="-122"/>
                <a:ea typeface="微软雅黑" panose="020B0503020204020204" pitchFamily="34" charset="-122"/>
              </a:rPr>
              <a:t>意志上更加沉迷独我的状态</a:t>
            </a:r>
            <a:endParaRPr lang="en-US" altLang="zh-CN" sz="2000" kern="0" dirty="0">
              <a:latin typeface="微软雅黑" panose="020B0503020204020204" pitchFamily="34" charset="-122"/>
              <a:ea typeface="微软雅黑" panose="020B0503020204020204" pitchFamily="34" charset="-122"/>
            </a:endParaRPr>
          </a:p>
          <a:p>
            <a:pPr marL="342900" indent="-342900">
              <a:spcBef>
                <a:spcPct val="20000"/>
              </a:spcBef>
              <a:buFontTx/>
              <a:buChar char="•"/>
              <a:defRPr/>
            </a:pPr>
            <a:r>
              <a:rPr lang="zh-CN" altLang="zh-CN" sz="2000" kern="0" dirty="0">
                <a:latin typeface="微软雅黑" panose="020B0503020204020204" pitchFamily="34" charset="-122"/>
                <a:ea typeface="微软雅黑" panose="020B0503020204020204" pitchFamily="34" charset="-122"/>
              </a:rPr>
              <a:t>行为上更加追逐唯我的自在</a:t>
            </a:r>
          </a:p>
        </p:txBody>
      </p:sp>
      <p:sp>
        <p:nvSpPr>
          <p:cNvPr id="3" name="文本框 2"/>
          <p:cNvSpPr txBox="1"/>
          <p:nvPr/>
        </p:nvSpPr>
        <p:spPr>
          <a:xfrm>
            <a:off x="3771900" y="1752601"/>
            <a:ext cx="4648200" cy="646113"/>
          </a:xfrm>
          <a:prstGeom prst="rect">
            <a:avLst/>
          </a:prstGeom>
          <a:noFill/>
        </p:spPr>
        <p:txBody>
          <a:bodyPr>
            <a:spAutoFit/>
          </a:bodyPr>
          <a:lstStyle/>
          <a:p>
            <a:pPr>
              <a:defRPr/>
            </a:pPr>
            <a:r>
              <a:rPr lang="zh-CN" altLang="en-US" sz="3600" dirty="0">
                <a:solidFill>
                  <a:schemeClr val="accent6">
                    <a:lumMod val="50000"/>
                  </a:schemeClr>
                </a:solidFill>
                <a:latin typeface="华文琥珀" panose="02010800040101010101" pitchFamily="2" charset="-122"/>
                <a:ea typeface="华文琥珀" panose="02010800040101010101" pitchFamily="2" charset="-122"/>
              </a:rPr>
              <a:t>佛系青年的流行</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图片 4" descr="20140922140647304.jpg">
            <a:hlinkClick r:id="rId2" action="ppaction://hlinkfile"/>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4114800" y="3200400"/>
            <a:ext cx="4006850" cy="2819400"/>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0" name="矩形 1"/>
          <p:cNvSpPr>
            <a:spLocks noChangeArrowheads="1"/>
          </p:cNvSpPr>
          <p:nvPr/>
        </p:nvSpPr>
        <p:spPr bwMode="auto">
          <a:xfrm>
            <a:off x="3124200" y="1905001"/>
            <a:ext cx="63246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a:solidFill>
                  <a:srgbClr val="002060"/>
                </a:solidFill>
                <a:latin typeface="黑体" panose="02010609060101010101" pitchFamily="2" charset="-122"/>
                <a:ea typeface="黑体" panose="02010609060101010101" pitchFamily="2" charset="-122"/>
              </a:rPr>
              <a:t>北大刘媛媛演讲</a:t>
            </a:r>
            <a:r>
              <a:rPr lang="en-US" altLang="zh-CN" sz="2400">
                <a:solidFill>
                  <a:srgbClr val="002060"/>
                </a:solidFill>
                <a:latin typeface="黑体" panose="02010609060101010101" pitchFamily="2" charset="-122"/>
                <a:ea typeface="黑体" panose="02010609060101010101" pitchFamily="2" charset="-122"/>
              </a:rPr>
              <a:t>《</a:t>
            </a:r>
            <a:r>
              <a:rPr lang="zh-CN" altLang="en-US" sz="2400">
                <a:solidFill>
                  <a:srgbClr val="002060"/>
                </a:solidFill>
                <a:latin typeface="黑体" panose="02010609060101010101" pitchFamily="2" charset="-122"/>
                <a:ea typeface="黑体" panose="02010609060101010101" pitchFamily="2" charset="-122"/>
              </a:rPr>
              <a:t>年轻人能为世界做什么</a:t>
            </a:r>
            <a:r>
              <a:rPr lang="en-US" altLang="zh-CN" sz="2400">
                <a:solidFill>
                  <a:srgbClr val="002060"/>
                </a:solidFill>
                <a:latin typeface="黑体" panose="02010609060101010101" pitchFamily="2" charset="-122"/>
                <a:ea typeface="黑体" panose="02010609060101010101" pitchFamily="2" charset="-122"/>
              </a:rPr>
              <a:t>》 </a:t>
            </a:r>
            <a:endParaRPr lang="zh-CN" altLang="en-US" sz="2400">
              <a:solidFill>
                <a:srgbClr val="002060"/>
              </a:solidFill>
              <a:latin typeface="黑体" panose="02010609060101010101" pitchFamily="2" charset="-122"/>
              <a:ea typeface="黑体" panose="02010609060101010101" pitchFamily="2"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2286000" y="1282701"/>
            <a:ext cx="7181850" cy="63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defRPr/>
            </a:pPr>
            <a:r>
              <a:rPr lang="zh-CN" altLang="en-US" sz="2800" kern="0" dirty="0">
                <a:solidFill>
                  <a:schemeClr val="accent6">
                    <a:lumMod val="50000"/>
                  </a:schemeClr>
                </a:solidFill>
                <a:latin typeface="黑体" panose="02010609060101010101" pitchFamily="2" charset="-122"/>
                <a:ea typeface="黑体" panose="02010609060101010101" pitchFamily="2" charset="-122"/>
              </a:rPr>
              <a:t>提高思想道德素质和法治素养</a:t>
            </a:r>
          </a:p>
        </p:txBody>
      </p:sp>
      <p:graphicFrame>
        <p:nvGraphicFramePr>
          <p:cNvPr id="4" name="内容占位符 4"/>
          <p:cNvGraphicFramePr>
            <a:graphicFrameLocks noGrp="1"/>
          </p:cNvGraphicFramePr>
          <p:nvPr>
            <p:ph idx="1"/>
          </p:nvPr>
        </p:nvGraphicFramePr>
        <p:xfrm>
          <a:off x="2057400" y="2590800"/>
          <a:ext cx="3714014" cy="3409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205" name="内容占位符 3"/>
          <p:cNvSpPr txBox="1"/>
          <p:nvPr/>
        </p:nvSpPr>
        <p:spPr bwMode="auto">
          <a:xfrm>
            <a:off x="6324600" y="2590801"/>
            <a:ext cx="3581400" cy="2646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455930" indent="-4559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l"/>
            </a:pPr>
            <a:r>
              <a:rPr lang="zh-CN" altLang="en-US" sz="2000" b="1">
                <a:latin typeface="楷体" panose="02010609060101010101" pitchFamily="49" charset="-122"/>
                <a:ea typeface="楷体" panose="02010609060101010101" pitchFamily="49" charset="-122"/>
              </a:rPr>
              <a:t>做有理想有本领有担当的时代新人，必须具备良好的思想政治素质、道德素质和法治素养。</a:t>
            </a:r>
            <a:endParaRPr lang="en-US" altLang="zh-CN" sz="2000" b="1">
              <a:latin typeface="楷体" panose="02010609060101010101" pitchFamily="49" charset="-122"/>
              <a:ea typeface="楷体" panose="02010609060101010101" pitchFamily="49" charset="-122"/>
            </a:endParaRPr>
          </a:p>
          <a:p>
            <a:pPr>
              <a:buFont typeface="Wingdings" panose="05000000000000000000" pitchFamily="2" charset="2"/>
              <a:buChar char="l"/>
            </a:pPr>
            <a:endParaRPr lang="zh-CN" altLang="en-US" sz="2000" b="1">
              <a:latin typeface="楷体" panose="02010609060101010101" pitchFamily="49" charset="-122"/>
              <a:ea typeface="楷体" panose="02010609060101010101" pitchFamily="49" charset="-122"/>
            </a:endParaRPr>
          </a:p>
          <a:p>
            <a:pPr>
              <a:buFont typeface="Wingdings" panose="05000000000000000000" pitchFamily="2" charset="2"/>
              <a:buChar char="l"/>
            </a:pPr>
            <a:r>
              <a:rPr lang="zh-CN" altLang="en-US" sz="2000" b="1">
                <a:latin typeface="楷体" panose="02010609060101010101" pitchFamily="49" charset="-122"/>
                <a:ea typeface="楷体" panose="02010609060101010101" pitchFamily="49" charset="-122"/>
              </a:rPr>
              <a:t>法律是准绳，任何时候都必须遵循；道德是基石，任何时候都不可忽视；思政政治素质是统帅，任何时候都要坚持。</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5105400" y="1905000"/>
          <a:ext cx="4953000" cy="190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nvGraphicFramePr>
        <p:xfrm>
          <a:off x="5105401" y="4495801"/>
          <a:ext cx="4926275" cy="18617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2229" name="图片 5"/>
          <p:cNvPicPr>
            <a:picLocks noChangeAspect="1"/>
          </p:cNvPicPr>
          <p:nvPr/>
        </p:nvPicPr>
        <p:blipFill>
          <a:blip r:embed="rId10">
            <a:extLst>
              <a:ext uri="{28A0092B-C50C-407E-A947-70E740481C1C}">
                <a14:useLocalDpi xmlns="" xmlns:a14="http://schemas.microsoft.com/office/drawing/2010/main" val="0"/>
              </a:ext>
            </a:extLst>
          </a:blip>
          <a:srcRect l="60435" t="30124" r="2464" b="8594"/>
          <a:stretch>
            <a:fillRect/>
          </a:stretch>
        </p:blipFill>
        <p:spPr bwMode="auto">
          <a:xfrm>
            <a:off x="2438400" y="3048000"/>
            <a:ext cx="1828800" cy="2114550"/>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ChangeArrowheads="1"/>
          </p:cNvSpPr>
          <p:nvPr/>
        </p:nvSpPr>
        <p:spPr bwMode="auto">
          <a:xfrm>
            <a:off x="2667000" y="1752600"/>
            <a:ext cx="7239000"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dirty="0" smtClean="0">
                <a:solidFill>
                  <a:srgbClr val="CC0000"/>
                </a:solidFill>
                <a:ea typeface="黑体" panose="02010609060101010101" pitchFamily="2" charset="-122"/>
              </a:rPr>
              <a:t>思想</a:t>
            </a:r>
            <a:r>
              <a:rPr lang="zh-CN" altLang="en-US" sz="4000" b="1" dirty="0" smtClean="0">
                <a:ea typeface="隶书" panose="02010509060101010101" pitchFamily="49" charset="-122"/>
              </a:rPr>
              <a:t>  </a:t>
            </a:r>
            <a:r>
              <a:rPr lang="zh-CN" altLang="en-US" sz="2800" b="1" dirty="0" smtClean="0">
                <a:latin typeface="楷体" panose="02010609060101010101" pitchFamily="49" charset="-122"/>
                <a:ea typeface="楷体" panose="02010609060101010101" pitchFamily="49" charset="-122"/>
              </a:rPr>
              <a:t>指</a:t>
            </a:r>
            <a:r>
              <a:rPr lang="zh-CN" altLang="en-US" sz="2800" b="1" dirty="0">
                <a:latin typeface="楷体" panose="02010609060101010101" pitchFamily="49" charset="-122"/>
                <a:ea typeface="楷体" panose="02010609060101010101" pitchFamily="49" charset="-122"/>
              </a:rPr>
              <a:t>客观存在反映在人的意识中经过思维活动而产生的结果，是理性认识。</a:t>
            </a:r>
          </a:p>
        </p:txBody>
      </p:sp>
      <p:pic>
        <p:nvPicPr>
          <p:cNvPr id="8196" name="Picture 6" descr="https://timgsa.baidu.com/timg?image&amp;quality=80&amp;size=b9999_10000&amp;sec=1536420278920&amp;di=fb9e92b4472049f48d67eaf78093721c&amp;imgtype=0&amp;src=http%3A%2F%2Fimgsrc.baidu.com%2Fimgad%2Fpic%2Fitem%2Fd0c8a786c9177f3e08c28a287acf3bc79f3d5624.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b="4131"/>
          <a:stretch>
            <a:fillRect/>
          </a:stretch>
        </p:blipFill>
        <p:spPr bwMode="auto">
          <a:xfrm>
            <a:off x="6705600" y="3429000"/>
            <a:ext cx="3048000" cy="2922588"/>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bwMode="auto">
          <a:xfrm>
            <a:off x="2895600" y="1295400"/>
            <a:ext cx="6210300" cy="3657600"/>
            <a:chOff x="864" y="1296"/>
            <a:chExt cx="3880" cy="2256"/>
          </a:xfrm>
        </p:grpSpPr>
        <p:sp>
          <p:nvSpPr>
            <p:cNvPr id="53260" name="Oval 6"/>
            <p:cNvSpPr>
              <a:spLocks noChangeArrowheads="1"/>
            </p:cNvSpPr>
            <p:nvPr/>
          </p:nvSpPr>
          <p:spPr bwMode="ltGray">
            <a:xfrm>
              <a:off x="1379" y="2806"/>
              <a:ext cx="3279" cy="746"/>
            </a:xfrm>
            <a:prstGeom prst="ellipse">
              <a:avLst/>
            </a:prstGeom>
            <a:solidFill>
              <a:schemeClr val="bg2">
                <a:alpha val="21176"/>
              </a:schemeClr>
            </a:solidFill>
            <a:ln>
              <a:noFill/>
            </a:ln>
            <a:extLst>
              <a:ext uri="{91240B29-F687-4F45-9708-019B960494DF}">
                <a14:hiddenLine xmlns="" xmlns:a14="http://schemas.microsoft.com/office/drawing/2010/main" w="3175">
                  <a:solidFill>
                    <a:srgbClr val="000000"/>
                  </a:solidFill>
                  <a:round/>
                  <a:tailEnd type="none" w="sm" len="sm"/>
                </a14:hiddenLine>
              </a:ext>
            </a:extLst>
          </p:spPr>
          <p:txBody>
            <a:bodyPr vert="eaVert" wrap="none"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261" name="Oval 7"/>
            <p:cNvSpPr>
              <a:spLocks noChangeArrowheads="1"/>
            </p:cNvSpPr>
            <p:nvPr/>
          </p:nvSpPr>
          <p:spPr bwMode="gray">
            <a:xfrm rot="-998297">
              <a:off x="919" y="1511"/>
              <a:ext cx="3542" cy="1822"/>
            </a:xfrm>
            <a:prstGeom prst="ellipse">
              <a:avLst/>
            </a:prstGeom>
            <a:gradFill rotWithShape="0">
              <a:gsLst>
                <a:gs pos="0">
                  <a:srgbClr val="29698D"/>
                </a:gs>
                <a:gs pos="50000">
                  <a:srgbClr val="CBDBE3"/>
                </a:gs>
                <a:gs pos="100000">
                  <a:srgbClr val="29698D"/>
                </a:gs>
              </a:gsLst>
              <a:lin ang="0" scaled="1"/>
            </a:gra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262" name="Oval 8"/>
            <p:cNvSpPr>
              <a:spLocks noChangeArrowheads="1"/>
            </p:cNvSpPr>
            <p:nvPr/>
          </p:nvSpPr>
          <p:spPr bwMode="gray">
            <a:xfrm rot="-998297">
              <a:off x="954" y="1413"/>
              <a:ext cx="3419" cy="1766"/>
            </a:xfrm>
            <a:prstGeom prst="ellipse">
              <a:avLst/>
            </a:prstGeom>
            <a:gradFill rotWithShape="1">
              <a:gsLst>
                <a:gs pos="0">
                  <a:srgbClr val="208282"/>
                </a:gs>
                <a:gs pos="100000">
                  <a:srgbClr val="33CCCC"/>
                </a:gs>
              </a:gsLst>
              <a:lin ang="2700000" scaled="1"/>
            </a:gra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263" name="Arc 9"/>
            <p:cNvSpPr/>
            <p:nvPr/>
          </p:nvSpPr>
          <p:spPr bwMode="gray">
            <a:xfrm rot="-998297">
              <a:off x="2582" y="1460"/>
              <a:ext cx="1752" cy="929"/>
            </a:xfrm>
            <a:custGeom>
              <a:avLst/>
              <a:gdLst>
                <a:gd name="T0" fmla="*/ 0 w 21600"/>
                <a:gd name="T1" fmla="*/ 0 h 22718"/>
                <a:gd name="T2" fmla="*/ 0 w 21600"/>
                <a:gd name="T3" fmla="*/ 0 h 22718"/>
                <a:gd name="T4" fmla="*/ 0 w 21600"/>
                <a:gd name="T5" fmla="*/ 0 h 22718"/>
                <a:gd name="T6" fmla="*/ 0 60000 65536"/>
                <a:gd name="T7" fmla="*/ 0 60000 65536"/>
                <a:gd name="T8" fmla="*/ 0 60000 65536"/>
                <a:gd name="T9" fmla="*/ 0 w 21600"/>
                <a:gd name="T10" fmla="*/ 0 h 22718"/>
                <a:gd name="T11" fmla="*/ 21600 w 21600"/>
                <a:gd name="T12" fmla="*/ 22718 h 22718"/>
              </a:gdLst>
              <a:ahLst/>
              <a:cxnLst>
                <a:cxn ang="T6">
                  <a:pos x="T0" y="T1"/>
                </a:cxn>
                <a:cxn ang="T7">
                  <a:pos x="T2" y="T3"/>
                </a:cxn>
                <a:cxn ang="T8">
                  <a:pos x="T4" y="T5"/>
                </a:cxn>
              </a:cxnLst>
              <a:rect l="T9" t="T10" r="T11" b="T12"/>
              <a:pathLst>
                <a:path w="21600" h="22718" fill="none" extrusionOk="0">
                  <a:moveTo>
                    <a:pt x="16157" y="-1"/>
                  </a:moveTo>
                  <a:cubicBezTo>
                    <a:pt x="19663" y="3951"/>
                    <a:pt x="21600" y="9051"/>
                    <a:pt x="21600" y="14335"/>
                  </a:cubicBezTo>
                  <a:cubicBezTo>
                    <a:pt x="21600" y="17214"/>
                    <a:pt x="21024" y="20064"/>
                    <a:pt x="19906" y="22717"/>
                  </a:cubicBezTo>
                </a:path>
                <a:path w="21600" h="22718" stroke="0" extrusionOk="0">
                  <a:moveTo>
                    <a:pt x="16157" y="-1"/>
                  </a:moveTo>
                  <a:cubicBezTo>
                    <a:pt x="19663" y="3951"/>
                    <a:pt x="21600" y="9051"/>
                    <a:pt x="21600" y="14335"/>
                  </a:cubicBezTo>
                  <a:cubicBezTo>
                    <a:pt x="21600" y="17214"/>
                    <a:pt x="21024" y="20064"/>
                    <a:pt x="19906" y="22717"/>
                  </a:cubicBezTo>
                  <a:lnTo>
                    <a:pt x="0" y="14335"/>
                  </a:lnTo>
                  <a:lnTo>
                    <a:pt x="16157" y="-1"/>
                  </a:lnTo>
                  <a:close/>
                </a:path>
              </a:pathLst>
            </a:custGeom>
            <a:solidFill>
              <a:srgbClr val="0099CC"/>
            </a:soli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p>
          </p:txBody>
        </p:sp>
        <p:sp>
          <p:nvSpPr>
            <p:cNvPr id="53264" name="Arc 10"/>
            <p:cNvSpPr/>
            <p:nvPr/>
          </p:nvSpPr>
          <p:spPr bwMode="gray">
            <a:xfrm rot="20601703" flipH="1">
              <a:off x="987" y="2253"/>
              <a:ext cx="1768" cy="985"/>
            </a:xfrm>
            <a:custGeom>
              <a:avLst/>
              <a:gdLst>
                <a:gd name="T0" fmla="*/ 0 w 21600"/>
                <a:gd name="T1" fmla="*/ 0 h 24439"/>
                <a:gd name="T2" fmla="*/ 0 w 21600"/>
                <a:gd name="T3" fmla="*/ 0 h 24439"/>
                <a:gd name="T4" fmla="*/ 0 w 21600"/>
                <a:gd name="T5" fmla="*/ 0 h 24439"/>
                <a:gd name="T6" fmla="*/ 0 60000 65536"/>
                <a:gd name="T7" fmla="*/ 0 60000 65536"/>
                <a:gd name="T8" fmla="*/ 0 60000 65536"/>
                <a:gd name="T9" fmla="*/ 0 w 21600"/>
                <a:gd name="T10" fmla="*/ 0 h 24439"/>
                <a:gd name="T11" fmla="*/ 21600 w 21600"/>
                <a:gd name="T12" fmla="*/ 24439 h 24439"/>
              </a:gdLst>
              <a:ahLst/>
              <a:cxnLst>
                <a:cxn ang="T6">
                  <a:pos x="T0" y="T1"/>
                </a:cxn>
                <a:cxn ang="T7">
                  <a:pos x="T2" y="T3"/>
                </a:cxn>
                <a:cxn ang="T8">
                  <a:pos x="T4" y="T5"/>
                </a:cxn>
              </a:cxnLst>
              <a:rect l="T9" t="T10" r="T11" b="T12"/>
              <a:pathLst>
                <a:path w="21600" h="24439" fill="none" extrusionOk="0">
                  <a:moveTo>
                    <a:pt x="20452" y="-1"/>
                  </a:moveTo>
                  <a:cubicBezTo>
                    <a:pt x="21212" y="2237"/>
                    <a:pt x="21600" y="4584"/>
                    <a:pt x="21600" y="6947"/>
                  </a:cubicBezTo>
                  <a:cubicBezTo>
                    <a:pt x="21600" y="13871"/>
                    <a:pt x="18280" y="20376"/>
                    <a:pt x="12672" y="24438"/>
                  </a:cubicBezTo>
                </a:path>
                <a:path w="21600" h="24439" stroke="0" extrusionOk="0">
                  <a:moveTo>
                    <a:pt x="20452" y="-1"/>
                  </a:moveTo>
                  <a:cubicBezTo>
                    <a:pt x="21212" y="2237"/>
                    <a:pt x="21600" y="4584"/>
                    <a:pt x="21600" y="6947"/>
                  </a:cubicBezTo>
                  <a:cubicBezTo>
                    <a:pt x="21600" y="13871"/>
                    <a:pt x="18280" y="20376"/>
                    <a:pt x="12672" y="24438"/>
                  </a:cubicBezTo>
                  <a:lnTo>
                    <a:pt x="0" y="6947"/>
                  </a:lnTo>
                  <a:lnTo>
                    <a:pt x="20452" y="-1"/>
                  </a:lnTo>
                  <a:close/>
                </a:path>
              </a:pathLst>
            </a:custGeom>
            <a:gradFill rotWithShape="1">
              <a:gsLst>
                <a:gs pos="0">
                  <a:srgbClr val="ABD9F2"/>
                </a:gs>
                <a:gs pos="100000">
                  <a:srgbClr val="47ABE3"/>
                </a:gs>
              </a:gsLst>
              <a:lin ang="2700000" scaled="1"/>
            </a:gra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p>
          </p:txBody>
        </p:sp>
        <p:sp>
          <p:nvSpPr>
            <p:cNvPr id="53265" name="Arc 11"/>
            <p:cNvSpPr/>
            <p:nvPr/>
          </p:nvSpPr>
          <p:spPr bwMode="gray">
            <a:xfrm rot="-998297">
              <a:off x="2117" y="1296"/>
              <a:ext cx="1729" cy="857"/>
            </a:xfrm>
            <a:custGeom>
              <a:avLst/>
              <a:gdLst>
                <a:gd name="T0" fmla="*/ 0 w 21397"/>
                <a:gd name="T1" fmla="*/ 0 h 21600"/>
                <a:gd name="T2" fmla="*/ 0 w 21397"/>
                <a:gd name="T3" fmla="*/ 0 h 21600"/>
                <a:gd name="T4" fmla="*/ 0 w 21397"/>
                <a:gd name="T5" fmla="*/ 0 h 21600"/>
                <a:gd name="T6" fmla="*/ 0 60000 65536"/>
                <a:gd name="T7" fmla="*/ 0 60000 65536"/>
                <a:gd name="T8" fmla="*/ 0 60000 65536"/>
                <a:gd name="T9" fmla="*/ 0 w 21397"/>
                <a:gd name="T10" fmla="*/ 0 h 21600"/>
                <a:gd name="T11" fmla="*/ 21397 w 21397"/>
                <a:gd name="T12" fmla="*/ 21600 h 21600"/>
              </a:gdLst>
              <a:ahLst/>
              <a:cxnLst>
                <a:cxn ang="T6">
                  <a:pos x="T0" y="T1"/>
                </a:cxn>
                <a:cxn ang="T7">
                  <a:pos x="T2" y="T3"/>
                </a:cxn>
                <a:cxn ang="T8">
                  <a:pos x="T4" y="T5"/>
                </a:cxn>
              </a:cxnLst>
              <a:rect l="T9" t="T10" r="T11" b="T12"/>
              <a:pathLst>
                <a:path w="21397" h="21600" fill="none" extrusionOk="0">
                  <a:moveTo>
                    <a:pt x="0" y="549"/>
                  </a:moveTo>
                  <a:cubicBezTo>
                    <a:pt x="1587" y="184"/>
                    <a:pt x="3210" y="-1"/>
                    <a:pt x="4839" y="0"/>
                  </a:cubicBezTo>
                  <a:cubicBezTo>
                    <a:pt x="11230" y="0"/>
                    <a:pt x="17293" y="2830"/>
                    <a:pt x="21397" y="7729"/>
                  </a:cubicBezTo>
                </a:path>
                <a:path w="21397" h="21600" stroke="0" extrusionOk="0">
                  <a:moveTo>
                    <a:pt x="0" y="549"/>
                  </a:moveTo>
                  <a:cubicBezTo>
                    <a:pt x="1587" y="184"/>
                    <a:pt x="3210" y="-1"/>
                    <a:pt x="4839" y="0"/>
                  </a:cubicBezTo>
                  <a:cubicBezTo>
                    <a:pt x="11230" y="0"/>
                    <a:pt x="17293" y="2830"/>
                    <a:pt x="21397" y="7729"/>
                  </a:cubicBezTo>
                  <a:lnTo>
                    <a:pt x="4839" y="21600"/>
                  </a:lnTo>
                  <a:lnTo>
                    <a:pt x="0" y="549"/>
                  </a:lnTo>
                  <a:close/>
                </a:path>
              </a:pathLst>
            </a:custGeom>
            <a:gradFill rotWithShape="1">
              <a:gsLst>
                <a:gs pos="0">
                  <a:srgbClr val="4F4A73"/>
                </a:gs>
                <a:gs pos="100000">
                  <a:srgbClr val="AAA0F8"/>
                </a:gs>
              </a:gsLst>
              <a:lin ang="2700000" scaled="1"/>
            </a:gra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p>
          </p:txBody>
        </p:sp>
        <p:sp>
          <p:nvSpPr>
            <p:cNvPr id="53266" name="Arc 12"/>
            <p:cNvSpPr/>
            <p:nvPr/>
          </p:nvSpPr>
          <p:spPr bwMode="gray">
            <a:xfrm rot="20601703" flipH="1">
              <a:off x="864" y="1690"/>
              <a:ext cx="1698" cy="835"/>
            </a:xfrm>
            <a:custGeom>
              <a:avLst/>
              <a:gdLst>
                <a:gd name="T0" fmla="*/ 0 w 20934"/>
                <a:gd name="T1" fmla="*/ 0 h 21142"/>
                <a:gd name="T2" fmla="*/ 0 w 20934"/>
                <a:gd name="T3" fmla="*/ 0 h 21142"/>
                <a:gd name="T4" fmla="*/ 0 w 20934"/>
                <a:gd name="T5" fmla="*/ 0 h 21142"/>
                <a:gd name="T6" fmla="*/ 0 60000 65536"/>
                <a:gd name="T7" fmla="*/ 0 60000 65536"/>
                <a:gd name="T8" fmla="*/ 0 60000 65536"/>
                <a:gd name="T9" fmla="*/ 0 w 20934"/>
                <a:gd name="T10" fmla="*/ 0 h 21142"/>
                <a:gd name="T11" fmla="*/ 20934 w 20934"/>
                <a:gd name="T12" fmla="*/ 21142 h 21142"/>
              </a:gdLst>
              <a:ahLst/>
              <a:cxnLst>
                <a:cxn ang="T6">
                  <a:pos x="T0" y="T1"/>
                </a:cxn>
                <a:cxn ang="T7">
                  <a:pos x="T2" y="T3"/>
                </a:cxn>
                <a:cxn ang="T8">
                  <a:pos x="T4" y="T5"/>
                </a:cxn>
              </a:cxnLst>
              <a:rect l="T9" t="T10" r="T11" b="T12"/>
              <a:pathLst>
                <a:path w="20934" h="21142" fill="none" extrusionOk="0">
                  <a:moveTo>
                    <a:pt x="4423" y="-1"/>
                  </a:moveTo>
                  <a:cubicBezTo>
                    <a:pt x="12495" y="1688"/>
                    <a:pt x="18902" y="7826"/>
                    <a:pt x="20934" y="15819"/>
                  </a:cubicBezTo>
                </a:path>
                <a:path w="20934" h="21142" stroke="0" extrusionOk="0">
                  <a:moveTo>
                    <a:pt x="4423" y="-1"/>
                  </a:moveTo>
                  <a:cubicBezTo>
                    <a:pt x="12495" y="1688"/>
                    <a:pt x="18902" y="7826"/>
                    <a:pt x="20934" y="15819"/>
                  </a:cubicBezTo>
                  <a:lnTo>
                    <a:pt x="0" y="21142"/>
                  </a:lnTo>
                  <a:lnTo>
                    <a:pt x="4423" y="-1"/>
                  </a:lnTo>
                  <a:close/>
                </a:path>
              </a:pathLst>
            </a:custGeom>
            <a:gradFill rotWithShape="1">
              <a:gsLst>
                <a:gs pos="0">
                  <a:srgbClr val="47ABE3"/>
                </a:gs>
                <a:gs pos="100000">
                  <a:srgbClr val="214F69"/>
                </a:gs>
              </a:gsLst>
              <a:lin ang="2700000" scaled="1"/>
            </a:gra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p>
          </p:txBody>
        </p:sp>
        <p:sp>
          <p:nvSpPr>
            <p:cNvPr id="53267" name="Oval 13"/>
            <p:cNvSpPr>
              <a:spLocks noChangeArrowheads="1"/>
            </p:cNvSpPr>
            <p:nvPr/>
          </p:nvSpPr>
          <p:spPr bwMode="gray">
            <a:xfrm rot="-998297">
              <a:off x="1852" y="1845"/>
              <a:ext cx="1657" cy="809"/>
            </a:xfrm>
            <a:prstGeom prst="ellipse">
              <a:avLst/>
            </a:prstGeom>
            <a:gradFill rotWithShape="0">
              <a:gsLst>
                <a:gs pos="0">
                  <a:srgbClr val="000000"/>
                </a:gs>
                <a:gs pos="50000">
                  <a:srgbClr val="C1C1C1"/>
                </a:gs>
                <a:gs pos="100000">
                  <a:srgbClr val="000000"/>
                </a:gs>
              </a:gsLst>
              <a:lin ang="0" scaled="1"/>
            </a:gra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268" name="Text Box 14"/>
            <p:cNvSpPr txBox="1">
              <a:spLocks noChangeArrowheads="1"/>
            </p:cNvSpPr>
            <p:nvPr/>
          </p:nvSpPr>
          <p:spPr bwMode="gray">
            <a:xfrm>
              <a:off x="1586" y="2016"/>
              <a:ext cx="115" cy="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53269" name="Freeform 15"/>
            <p:cNvSpPr/>
            <p:nvPr/>
          </p:nvSpPr>
          <p:spPr bwMode="gray">
            <a:xfrm>
              <a:off x="3894" y="2025"/>
              <a:ext cx="796" cy="228"/>
            </a:xfrm>
            <a:custGeom>
              <a:avLst/>
              <a:gdLst>
                <a:gd name="T0" fmla="*/ 0 w 816"/>
                <a:gd name="T1" fmla="*/ 308 h 1078"/>
                <a:gd name="T2" fmla="*/ 432 w 816"/>
                <a:gd name="T3" fmla="*/ 0 h 1078"/>
                <a:gd name="T4" fmla="*/ 450 w 816"/>
                <a:gd name="T5" fmla="*/ 102 h 1078"/>
                <a:gd name="T6" fmla="*/ 300 w 816"/>
                <a:gd name="T7" fmla="*/ 248 h 1078"/>
                <a:gd name="T8" fmla="*/ 20 w 816"/>
                <a:gd name="T9" fmla="*/ 394 h 1078"/>
                <a:gd name="T10" fmla="*/ 0 w 816"/>
                <a:gd name="T11" fmla="*/ 308 h 1078"/>
                <a:gd name="T12" fmla="*/ 0 60000 65536"/>
                <a:gd name="T13" fmla="*/ 0 60000 65536"/>
                <a:gd name="T14" fmla="*/ 0 60000 65536"/>
                <a:gd name="T15" fmla="*/ 0 60000 65536"/>
                <a:gd name="T16" fmla="*/ 0 60000 65536"/>
                <a:gd name="T17" fmla="*/ 0 60000 65536"/>
                <a:gd name="T18" fmla="*/ 0 w 816"/>
                <a:gd name="T19" fmla="*/ 0 h 1078"/>
                <a:gd name="T20" fmla="*/ 816 w 816"/>
                <a:gd name="T21" fmla="*/ 1078 h 1078"/>
              </a:gdLst>
              <a:ahLst/>
              <a:cxnLst>
                <a:cxn ang="T12">
                  <a:pos x="T0" y="T1"/>
                </a:cxn>
                <a:cxn ang="T13">
                  <a:pos x="T2" y="T3"/>
                </a:cxn>
                <a:cxn ang="T14">
                  <a:pos x="T4" y="T5"/>
                </a:cxn>
                <a:cxn ang="T15">
                  <a:pos x="T6" y="T7"/>
                </a:cxn>
                <a:cxn ang="T16">
                  <a:pos x="T8" y="T9"/>
                </a:cxn>
                <a:cxn ang="T17">
                  <a:pos x="T10" y="T11"/>
                </a:cxn>
              </a:cxnLst>
              <a:rect l="T18" t="T19" r="T20" b="T21"/>
              <a:pathLst>
                <a:path w="816" h="1078">
                  <a:moveTo>
                    <a:pt x="0" y="841"/>
                  </a:moveTo>
                  <a:lnTo>
                    <a:pt x="784" y="0"/>
                  </a:lnTo>
                  <a:lnTo>
                    <a:pt x="816" y="280"/>
                  </a:lnTo>
                  <a:cubicBezTo>
                    <a:pt x="776" y="392"/>
                    <a:pt x="676" y="539"/>
                    <a:pt x="544" y="672"/>
                  </a:cubicBezTo>
                  <a:cubicBezTo>
                    <a:pt x="412" y="805"/>
                    <a:pt x="116" y="1050"/>
                    <a:pt x="25" y="1078"/>
                  </a:cubicBezTo>
                  <a:cubicBezTo>
                    <a:pt x="7" y="1006"/>
                    <a:pt x="0" y="841"/>
                    <a:pt x="0" y="841"/>
                  </a:cubicBezTo>
                  <a:close/>
                </a:path>
              </a:pathLst>
            </a:custGeom>
            <a:gradFill rotWithShape="0">
              <a:gsLst>
                <a:gs pos="0">
                  <a:srgbClr val="B98BE8"/>
                </a:gs>
                <a:gs pos="100000">
                  <a:srgbClr val="6600CC"/>
                </a:gs>
              </a:gsLst>
              <a:lin ang="0" scaled="1"/>
            </a:gradFill>
            <a:ln>
              <a:noFill/>
            </a:ln>
            <a:extLst>
              <a:ext uri="{91240B29-F687-4F45-9708-019B960494DF}">
                <a14:hiddenLine xmlns="" xmlns:a14="http://schemas.microsoft.com/office/drawing/2010/main" w="9525">
                  <a:solidFill>
                    <a:srgbClr val="000000"/>
                  </a:solidFill>
                  <a:round/>
                </a14:hiddenLine>
              </a:ext>
            </a:extLst>
          </p:spPr>
          <p:txBody>
            <a:bodyPr>
              <a:spAutoFit/>
            </a:bodyPr>
            <a:lstStyle/>
            <a:p>
              <a:endParaRPr lang="zh-CN" altLang="en-US"/>
            </a:p>
          </p:txBody>
        </p:sp>
        <p:sp>
          <p:nvSpPr>
            <p:cNvPr id="53270" name="Arc 16"/>
            <p:cNvSpPr/>
            <p:nvPr/>
          </p:nvSpPr>
          <p:spPr bwMode="gray">
            <a:xfrm rot="-1060795">
              <a:off x="2909" y="2029"/>
              <a:ext cx="1835" cy="813"/>
            </a:xfrm>
            <a:custGeom>
              <a:avLst/>
              <a:gdLst>
                <a:gd name="T0" fmla="*/ 0 w 20601"/>
                <a:gd name="T1" fmla="*/ 0 h 19523"/>
                <a:gd name="T2" fmla="*/ 0 w 20601"/>
                <a:gd name="T3" fmla="*/ 0 h 19523"/>
                <a:gd name="T4" fmla="*/ 0 w 20601"/>
                <a:gd name="T5" fmla="*/ 0 h 19523"/>
                <a:gd name="T6" fmla="*/ 0 60000 65536"/>
                <a:gd name="T7" fmla="*/ 0 60000 65536"/>
                <a:gd name="T8" fmla="*/ 0 60000 65536"/>
                <a:gd name="T9" fmla="*/ 0 w 20601"/>
                <a:gd name="T10" fmla="*/ 0 h 19523"/>
                <a:gd name="T11" fmla="*/ 20601 w 20601"/>
                <a:gd name="T12" fmla="*/ 19523 h 19523"/>
              </a:gdLst>
              <a:ahLst/>
              <a:cxnLst>
                <a:cxn ang="T6">
                  <a:pos x="T0" y="T1"/>
                </a:cxn>
                <a:cxn ang="T7">
                  <a:pos x="T2" y="T3"/>
                </a:cxn>
                <a:cxn ang="T8">
                  <a:pos x="T4" y="T5"/>
                </a:cxn>
              </a:cxnLst>
              <a:rect l="T9" t="T10" r="T11" b="T12"/>
              <a:pathLst>
                <a:path w="20601" h="19523" fill="none" extrusionOk="0">
                  <a:moveTo>
                    <a:pt x="20601" y="6492"/>
                  </a:moveTo>
                  <a:cubicBezTo>
                    <a:pt x="18793" y="12227"/>
                    <a:pt x="14677" y="16949"/>
                    <a:pt x="9241" y="19522"/>
                  </a:cubicBezTo>
                </a:path>
                <a:path w="20601" h="19523" stroke="0" extrusionOk="0">
                  <a:moveTo>
                    <a:pt x="20601" y="6492"/>
                  </a:moveTo>
                  <a:cubicBezTo>
                    <a:pt x="18793" y="12227"/>
                    <a:pt x="14677" y="16949"/>
                    <a:pt x="9241" y="19522"/>
                  </a:cubicBezTo>
                  <a:lnTo>
                    <a:pt x="0" y="0"/>
                  </a:lnTo>
                  <a:lnTo>
                    <a:pt x="20601" y="6492"/>
                  </a:lnTo>
                  <a:close/>
                </a:path>
              </a:pathLst>
            </a:custGeom>
            <a:solidFill>
              <a:srgbClr val="CC99FF"/>
            </a:soli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p>
          </p:txBody>
        </p:sp>
        <p:sp>
          <p:nvSpPr>
            <p:cNvPr id="53271" name="Freeform 17"/>
            <p:cNvSpPr/>
            <p:nvPr/>
          </p:nvSpPr>
          <p:spPr bwMode="gray">
            <a:xfrm>
              <a:off x="2849" y="2316"/>
              <a:ext cx="1081" cy="228"/>
            </a:xfrm>
            <a:custGeom>
              <a:avLst/>
              <a:gdLst>
                <a:gd name="T0" fmla="*/ 593 w 1108"/>
                <a:gd name="T1" fmla="*/ 199 h 779"/>
                <a:gd name="T2" fmla="*/ 613 w 1108"/>
                <a:gd name="T3" fmla="*/ 285 h 779"/>
                <a:gd name="T4" fmla="*/ 40 w 1108"/>
                <a:gd name="T5" fmla="*/ 61 h 779"/>
                <a:gd name="T6" fmla="*/ 0 w 1108"/>
                <a:gd name="T7" fmla="*/ 0 h 779"/>
                <a:gd name="T8" fmla="*/ 593 w 1108"/>
                <a:gd name="T9" fmla="*/ 199 h 779"/>
                <a:gd name="T10" fmla="*/ 0 60000 65536"/>
                <a:gd name="T11" fmla="*/ 0 60000 65536"/>
                <a:gd name="T12" fmla="*/ 0 60000 65536"/>
                <a:gd name="T13" fmla="*/ 0 60000 65536"/>
                <a:gd name="T14" fmla="*/ 0 60000 65536"/>
                <a:gd name="T15" fmla="*/ 0 w 1108"/>
                <a:gd name="T16" fmla="*/ 0 h 779"/>
                <a:gd name="T17" fmla="*/ 1108 w 1108"/>
                <a:gd name="T18" fmla="*/ 779 h 779"/>
              </a:gdLst>
              <a:ahLst/>
              <a:cxnLst>
                <a:cxn ang="T10">
                  <a:pos x="T0" y="T1"/>
                </a:cxn>
                <a:cxn ang="T11">
                  <a:pos x="T2" y="T3"/>
                </a:cxn>
                <a:cxn ang="T12">
                  <a:pos x="T4" y="T5"/>
                </a:cxn>
                <a:cxn ang="T13">
                  <a:pos x="T6" y="T7"/>
                </a:cxn>
                <a:cxn ang="T14">
                  <a:pos x="T8" y="T9"/>
                </a:cxn>
              </a:cxnLst>
              <a:rect l="T15" t="T16" r="T17" b="T18"/>
              <a:pathLst>
                <a:path w="1108" h="779">
                  <a:moveTo>
                    <a:pt x="1071" y="546"/>
                  </a:moveTo>
                  <a:lnTo>
                    <a:pt x="1108" y="779"/>
                  </a:lnTo>
                  <a:lnTo>
                    <a:pt x="67" y="168"/>
                  </a:lnTo>
                  <a:lnTo>
                    <a:pt x="0" y="0"/>
                  </a:lnTo>
                  <a:lnTo>
                    <a:pt x="1071" y="546"/>
                  </a:lnTo>
                  <a:close/>
                </a:path>
              </a:pathLst>
            </a:custGeom>
            <a:gradFill rotWithShape="1">
              <a:gsLst>
                <a:gs pos="0">
                  <a:srgbClr val="AF8ED4"/>
                </a:gs>
                <a:gs pos="100000">
                  <a:srgbClr val="5007A1"/>
                </a:gs>
              </a:gsLst>
              <a:lin ang="2700000" scaled="1"/>
            </a:gradFill>
            <a:ln>
              <a:noFill/>
            </a:ln>
            <a:extLst>
              <a:ext uri="{91240B29-F687-4F45-9708-019B960494DF}">
                <a14:hiddenLine xmlns="" xmlns:a14="http://schemas.microsoft.com/office/drawing/2010/main" w="9525">
                  <a:solidFill>
                    <a:srgbClr val="000000"/>
                  </a:solidFill>
                  <a:round/>
                </a14:hiddenLine>
              </a:ext>
            </a:extLst>
          </p:spPr>
          <p:txBody>
            <a:bodyPr>
              <a:spAutoFit/>
            </a:bodyPr>
            <a:lstStyle/>
            <a:p>
              <a:endParaRPr lang="zh-CN" altLang="en-US"/>
            </a:p>
          </p:txBody>
        </p:sp>
        <p:sp>
          <p:nvSpPr>
            <p:cNvPr id="53272" name="Text Box 18"/>
            <p:cNvSpPr txBox="1">
              <a:spLocks noChangeArrowheads="1"/>
            </p:cNvSpPr>
            <p:nvPr/>
          </p:nvSpPr>
          <p:spPr bwMode="gray">
            <a:xfrm>
              <a:off x="3291" y="2277"/>
              <a:ext cx="115" cy="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1">
                <a:latin typeface="楷体" panose="02010609060101010101" pitchFamily="49" charset="-122"/>
                <a:ea typeface="楷体" panose="02010609060101010101" pitchFamily="49" charset="-122"/>
              </a:endParaRPr>
            </a:p>
          </p:txBody>
        </p:sp>
        <p:sp>
          <p:nvSpPr>
            <p:cNvPr id="53273" name="Oval 19"/>
            <p:cNvSpPr>
              <a:spLocks noChangeArrowheads="1"/>
            </p:cNvSpPr>
            <p:nvPr/>
          </p:nvSpPr>
          <p:spPr bwMode="white">
            <a:xfrm rot="-998297">
              <a:off x="1914" y="1997"/>
              <a:ext cx="1590" cy="659"/>
            </a:xfrm>
            <a:prstGeom prst="ellipse">
              <a:avLst/>
            </a:prstGeom>
            <a:solidFill>
              <a:schemeClr val="bg1"/>
            </a:soli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274" name="Freeform 20"/>
            <p:cNvSpPr/>
            <p:nvPr/>
          </p:nvSpPr>
          <p:spPr bwMode="gray">
            <a:xfrm>
              <a:off x="2957" y="2554"/>
              <a:ext cx="789" cy="622"/>
            </a:xfrm>
            <a:custGeom>
              <a:avLst/>
              <a:gdLst>
                <a:gd name="T0" fmla="*/ 0 w 808"/>
                <a:gd name="T1" fmla="*/ 12 h 648"/>
                <a:gd name="T2" fmla="*/ 198 w 808"/>
                <a:gd name="T3" fmla="*/ 168 h 648"/>
                <a:gd name="T4" fmla="*/ 203 w 808"/>
                <a:gd name="T5" fmla="*/ 243 h 648"/>
                <a:gd name="T6" fmla="*/ 456 w 808"/>
                <a:gd name="T7" fmla="*/ 158 h 648"/>
                <a:gd name="T8" fmla="*/ 59 w 808"/>
                <a:gd name="T9" fmla="*/ 0 h 648"/>
                <a:gd name="T10" fmla="*/ 0 w 808"/>
                <a:gd name="T11" fmla="*/ 12 h 648"/>
                <a:gd name="T12" fmla="*/ 0 60000 65536"/>
                <a:gd name="T13" fmla="*/ 0 60000 65536"/>
                <a:gd name="T14" fmla="*/ 0 60000 65536"/>
                <a:gd name="T15" fmla="*/ 0 60000 65536"/>
                <a:gd name="T16" fmla="*/ 0 60000 65536"/>
                <a:gd name="T17" fmla="*/ 0 60000 65536"/>
                <a:gd name="T18" fmla="*/ 0 w 808"/>
                <a:gd name="T19" fmla="*/ 0 h 648"/>
                <a:gd name="T20" fmla="*/ 808 w 808"/>
                <a:gd name="T21" fmla="*/ 648 h 648"/>
              </a:gdLst>
              <a:ahLst/>
              <a:cxnLst>
                <a:cxn ang="T12">
                  <a:pos x="T0" y="T1"/>
                </a:cxn>
                <a:cxn ang="T13">
                  <a:pos x="T2" y="T3"/>
                </a:cxn>
                <a:cxn ang="T14">
                  <a:pos x="T4" y="T5"/>
                </a:cxn>
                <a:cxn ang="T15">
                  <a:pos x="T6" y="T7"/>
                </a:cxn>
                <a:cxn ang="T16">
                  <a:pos x="T8" y="T9"/>
                </a:cxn>
                <a:cxn ang="T17">
                  <a:pos x="T10" y="T11"/>
                </a:cxn>
              </a:cxnLst>
              <a:rect l="T18" t="T19" r="T20" b="T21"/>
              <a:pathLst>
                <a:path w="808" h="648">
                  <a:moveTo>
                    <a:pt x="0" y="24"/>
                  </a:moveTo>
                  <a:lnTo>
                    <a:pt x="352" y="448"/>
                  </a:lnTo>
                  <a:lnTo>
                    <a:pt x="360" y="648"/>
                  </a:lnTo>
                  <a:lnTo>
                    <a:pt x="808" y="424"/>
                  </a:lnTo>
                  <a:lnTo>
                    <a:pt x="104" y="0"/>
                  </a:lnTo>
                  <a:lnTo>
                    <a:pt x="0" y="24"/>
                  </a:lnTo>
                  <a:close/>
                </a:path>
              </a:pathLst>
            </a:custGeom>
            <a:solidFill>
              <a:srgbClr val="003399">
                <a:alpha val="49019"/>
              </a:srgbClr>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p>
              <a:endParaRPr lang="zh-CN" altLang="en-US"/>
            </a:p>
          </p:txBody>
        </p:sp>
      </p:grpSp>
      <p:sp>
        <p:nvSpPr>
          <p:cNvPr id="2" name="文本框 1"/>
          <p:cNvSpPr txBox="1">
            <a:spLocks noChangeArrowheads="1"/>
          </p:cNvSpPr>
          <p:nvPr/>
        </p:nvSpPr>
        <p:spPr bwMode="auto">
          <a:xfrm>
            <a:off x="5214938" y="1701801"/>
            <a:ext cx="15240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latin typeface="微软雅黑" panose="020B0503020204020204" pitchFamily="34" charset="-122"/>
                <a:ea typeface="微软雅黑" panose="020B0503020204020204" pitchFamily="34" charset="-122"/>
              </a:rPr>
              <a:t>心理素质</a:t>
            </a:r>
          </a:p>
        </p:txBody>
      </p:sp>
      <p:sp>
        <p:nvSpPr>
          <p:cNvPr id="20" name="文本框 19"/>
          <p:cNvSpPr txBox="1">
            <a:spLocks noChangeArrowheads="1"/>
          </p:cNvSpPr>
          <p:nvPr/>
        </p:nvSpPr>
        <p:spPr bwMode="auto">
          <a:xfrm>
            <a:off x="3573464" y="2422525"/>
            <a:ext cx="1525587"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latin typeface="微软雅黑" panose="020B0503020204020204" pitchFamily="34" charset="-122"/>
                <a:ea typeface="微软雅黑" panose="020B0503020204020204" pitchFamily="34" charset="-122"/>
              </a:rPr>
              <a:t>身体素质</a:t>
            </a:r>
          </a:p>
        </p:txBody>
      </p:sp>
      <p:sp>
        <p:nvSpPr>
          <p:cNvPr id="21" name="文本框 20"/>
          <p:cNvSpPr txBox="1">
            <a:spLocks noChangeArrowheads="1"/>
          </p:cNvSpPr>
          <p:nvPr/>
        </p:nvSpPr>
        <p:spPr bwMode="auto">
          <a:xfrm>
            <a:off x="3332164" y="3705225"/>
            <a:ext cx="1525587"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latin typeface="微软雅黑" panose="020B0503020204020204" pitchFamily="34" charset="-122"/>
                <a:ea typeface="微软雅黑" panose="020B0503020204020204" pitchFamily="34" charset="-122"/>
              </a:rPr>
              <a:t>科学文化素质</a:t>
            </a:r>
          </a:p>
        </p:txBody>
      </p:sp>
      <p:sp>
        <p:nvSpPr>
          <p:cNvPr id="22" name="文本框 21"/>
          <p:cNvSpPr txBox="1">
            <a:spLocks noChangeArrowheads="1"/>
          </p:cNvSpPr>
          <p:nvPr/>
        </p:nvSpPr>
        <p:spPr bwMode="auto">
          <a:xfrm>
            <a:off x="5075238" y="3914775"/>
            <a:ext cx="15240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latin typeface="微软雅黑" panose="020B0503020204020204" pitchFamily="34" charset="-122"/>
                <a:ea typeface="微软雅黑" panose="020B0503020204020204" pitchFamily="34" charset="-122"/>
              </a:rPr>
              <a:t>法治素养</a:t>
            </a:r>
          </a:p>
        </p:txBody>
      </p:sp>
      <p:sp>
        <p:nvSpPr>
          <p:cNvPr id="23" name="文本框 22"/>
          <p:cNvSpPr txBox="1">
            <a:spLocks noChangeArrowheads="1"/>
          </p:cNvSpPr>
          <p:nvPr/>
        </p:nvSpPr>
        <p:spPr bwMode="auto">
          <a:xfrm>
            <a:off x="6807200" y="3087689"/>
            <a:ext cx="15240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latin typeface="微软雅黑" panose="020B0503020204020204" pitchFamily="34" charset="-122"/>
                <a:ea typeface="微软雅黑" panose="020B0503020204020204" pitchFamily="34" charset="-122"/>
              </a:rPr>
              <a:t>思想道德素质</a:t>
            </a:r>
          </a:p>
        </p:txBody>
      </p:sp>
      <p:sp>
        <p:nvSpPr>
          <p:cNvPr id="19" name="文本框 18"/>
          <p:cNvSpPr txBox="1">
            <a:spLocks noChangeArrowheads="1"/>
          </p:cNvSpPr>
          <p:nvPr/>
        </p:nvSpPr>
        <p:spPr bwMode="auto">
          <a:xfrm>
            <a:off x="4879975" y="2886075"/>
            <a:ext cx="176688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solidFill>
                  <a:srgbClr val="FF0000"/>
                </a:solidFill>
                <a:latin typeface="微软雅黑" panose="020B0503020204020204" pitchFamily="34" charset="-122"/>
                <a:ea typeface="微软雅黑" panose="020B0503020204020204" pitchFamily="34" charset="-122"/>
              </a:rPr>
              <a:t>人的全面素质</a:t>
            </a:r>
          </a:p>
        </p:txBody>
      </p:sp>
      <p:sp>
        <p:nvSpPr>
          <p:cNvPr id="25" name="文本框 24"/>
          <p:cNvSpPr txBox="1">
            <a:spLocks noChangeArrowheads="1"/>
          </p:cNvSpPr>
          <p:nvPr/>
        </p:nvSpPr>
        <p:spPr bwMode="auto">
          <a:xfrm>
            <a:off x="7143750" y="2030414"/>
            <a:ext cx="1403350"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latin typeface="微软雅黑" panose="020B0503020204020204" pitchFamily="34" charset="-122"/>
                <a:ea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endParaRPr>
          </a:p>
        </p:txBody>
      </p:sp>
      <p:sp>
        <p:nvSpPr>
          <p:cNvPr id="24" name="文本框 23"/>
          <p:cNvSpPr txBox="1"/>
          <p:nvPr/>
        </p:nvSpPr>
        <p:spPr>
          <a:xfrm>
            <a:off x="2679700" y="5556251"/>
            <a:ext cx="6845300" cy="708025"/>
          </a:xfrm>
          <a:prstGeom prst="rect">
            <a:avLst/>
          </a:prstGeom>
          <a:noFill/>
        </p:spPr>
        <p:txBody>
          <a:bodyPr>
            <a:spAutoFit/>
          </a:bodyPr>
          <a:lstStyle/>
          <a:p>
            <a:pPr>
              <a:defRPr/>
            </a:pPr>
            <a:r>
              <a:rPr lang="zh-CN" altLang="en-US" sz="2000" dirty="0">
                <a:solidFill>
                  <a:schemeClr val="accent6">
                    <a:lumMod val="50000"/>
                  </a:schemeClr>
                </a:solidFill>
                <a:latin typeface="微软雅黑" panose="020B0503020204020204" pitchFamily="34" charset="-122"/>
                <a:ea typeface="微软雅黑" panose="020B0503020204020204" pitchFamily="34" charset="-122"/>
              </a:rPr>
              <a:t>思想道德素质和法治素养，是思想政治素质、道德素质和法治素养的有机融合，是新时代大学生必须具备的基本素质。</a:t>
            </a:r>
          </a:p>
        </p:txBody>
      </p:sp>
      <p:sp>
        <p:nvSpPr>
          <p:cNvPr id="4" name="标题 3"/>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1" grpId="0"/>
      <p:bldP spid="22" grpId="0"/>
      <p:bldP spid="23" grpId="0"/>
      <p:bldP spid="19" grpId="0"/>
      <p:bldP spid="25" grpId="0"/>
      <p:bldP spid="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图片 3" descr="8326cffc1e178a820b160d74ff03738da977e838.jp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7239001" y="2286000"/>
            <a:ext cx="2659063"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76" name="矩形 1"/>
          <p:cNvSpPr>
            <a:spLocks noChangeArrowheads="1"/>
          </p:cNvSpPr>
          <p:nvPr/>
        </p:nvSpPr>
        <p:spPr bwMode="auto">
          <a:xfrm>
            <a:off x="2362200" y="2524125"/>
            <a:ext cx="4267200" cy="297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ts val="2500"/>
              </a:lnSpc>
              <a:spcBef>
                <a:spcPct val="0"/>
              </a:spcBef>
              <a:buNone/>
            </a:pPr>
            <a:r>
              <a:rPr lang="zh-CN" altLang="en-US" sz="1800" b="1">
                <a:latin typeface="楷体" panose="02010609060101010101" pitchFamily="49" charset="-122"/>
                <a:ea typeface="楷体" panose="02010609060101010101" pitchFamily="49" charset="-122"/>
              </a:rPr>
              <a:t>我认为一个人或者一个绅士的各种品性之中，德行是第一位的，是最不可缺少的；他要被人看中，被人喜爱，要使自己也感到喜悦，或者也还过得去，德行是绝对不可缺少的。如果没有德行，我觉得他在今生来世就都得不到幸福。</a:t>
            </a:r>
            <a:endParaRPr lang="en-US" altLang="zh-CN" sz="1800" b="1">
              <a:latin typeface="楷体" panose="02010609060101010101" pitchFamily="49" charset="-122"/>
              <a:ea typeface="楷体" panose="02010609060101010101" pitchFamily="49" charset="-122"/>
            </a:endParaRPr>
          </a:p>
          <a:p>
            <a:pPr>
              <a:lnSpc>
                <a:spcPts val="2500"/>
              </a:lnSpc>
              <a:spcBef>
                <a:spcPct val="0"/>
              </a:spcBef>
              <a:buNone/>
            </a:pPr>
            <a:endParaRPr lang="en-US" altLang="zh-CN" sz="1800" b="1">
              <a:latin typeface="楷体" panose="02010609060101010101" pitchFamily="49" charset="-122"/>
              <a:ea typeface="楷体" panose="02010609060101010101" pitchFamily="49" charset="-122"/>
            </a:endParaRPr>
          </a:p>
          <a:p>
            <a:pPr>
              <a:lnSpc>
                <a:spcPts val="2500"/>
              </a:lnSpc>
              <a:spcBef>
                <a:spcPct val="0"/>
              </a:spcBef>
              <a:buNone/>
            </a:pPr>
            <a:endParaRPr lang="en-US" altLang="zh-CN" sz="1800" b="1">
              <a:latin typeface="楷体" panose="02010609060101010101" pitchFamily="49" charset="-122"/>
              <a:ea typeface="楷体" panose="02010609060101010101" pitchFamily="49" charset="-122"/>
            </a:endParaRPr>
          </a:p>
          <a:p>
            <a:pPr>
              <a:lnSpc>
                <a:spcPts val="2500"/>
              </a:lnSpc>
              <a:spcBef>
                <a:spcPct val="0"/>
              </a:spcBef>
              <a:buNone/>
            </a:pPr>
            <a:r>
              <a:rPr lang="en-US" altLang="zh-CN" sz="1800" b="1">
                <a:latin typeface="楷体" panose="02010609060101010101" pitchFamily="49" charset="-122"/>
                <a:ea typeface="楷体" panose="02010609060101010101" pitchFamily="49" charset="-122"/>
              </a:rPr>
              <a:t>       ——</a:t>
            </a:r>
            <a:r>
              <a:rPr lang="zh-CN" altLang="en-US" sz="1800" b="1">
                <a:latin typeface="楷体" panose="02010609060101010101" pitchFamily="49" charset="-122"/>
                <a:ea typeface="楷体" panose="02010609060101010101" pitchFamily="49" charset="-122"/>
              </a:rPr>
              <a:t>英国哲学家、思想家洛克</a:t>
            </a:r>
            <a:endParaRPr lang="en-US" altLang="zh-CN" sz="1800" b="1">
              <a:latin typeface="楷体" panose="02010609060101010101" pitchFamily="49" charset="-122"/>
              <a:ea typeface="楷体" panose="02010609060101010101" pitchFamily="49"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矩形 1"/>
          <p:cNvSpPr>
            <a:spLocks noChangeArrowheads="1"/>
          </p:cNvSpPr>
          <p:nvPr/>
        </p:nvSpPr>
        <p:spPr bwMode="auto">
          <a:xfrm>
            <a:off x="2743200" y="1219201"/>
            <a:ext cx="269875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2060"/>
                </a:solidFill>
                <a:latin typeface="微软雅黑" panose="020B0503020204020204" pitchFamily="34" charset="-122"/>
                <a:ea typeface="微软雅黑" panose="020B0503020204020204" pitchFamily="34" charset="-122"/>
              </a:rPr>
              <a:t>知识不等于道德</a:t>
            </a:r>
            <a:endParaRPr lang="zh-CN" altLang="en-US" sz="2800">
              <a:latin typeface="微软雅黑" panose="020B0503020204020204" pitchFamily="34" charset="-122"/>
              <a:ea typeface="微软雅黑" panose="020B0503020204020204" pitchFamily="34" charset="-122"/>
            </a:endParaRPr>
          </a:p>
        </p:txBody>
      </p:sp>
      <p:pic>
        <p:nvPicPr>
          <p:cNvPr id="55300" name="图片 5" descr="d62a6059252dd42ac2c55289013b5bb5c8eab8c0.jpg"/>
          <p:cNvPicPr>
            <a:picLocks noChangeAspect="1"/>
          </p:cNvPicPr>
          <p:nvPr/>
        </p:nvPicPr>
        <p:blipFill>
          <a:blip r:embed="rId2">
            <a:extLst>
              <a:ext uri="{28A0092B-C50C-407E-A947-70E740481C1C}">
                <a14:useLocalDpi xmlns="" xmlns:a14="http://schemas.microsoft.com/office/drawing/2010/main" val="0"/>
              </a:ext>
            </a:extLst>
          </a:blip>
          <a:srcRect l="7076" t="7050" r="-7076" b="1321"/>
          <a:stretch>
            <a:fillRect/>
          </a:stretch>
        </p:blipFill>
        <p:spPr bwMode="auto">
          <a:xfrm>
            <a:off x="7924800" y="2209800"/>
            <a:ext cx="1981200" cy="1822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1" name="矩形 2"/>
          <p:cNvSpPr>
            <a:spLocks noChangeArrowheads="1"/>
          </p:cNvSpPr>
          <p:nvPr/>
        </p:nvSpPr>
        <p:spPr bwMode="auto">
          <a:xfrm>
            <a:off x="2153541" y="2374901"/>
            <a:ext cx="4815586"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德可以分为两种，一种是智慧的德，一种是行为的德，前者是从学习中得来的，后者是从实践中得来的。 </a:t>
            </a:r>
            <a:endParaRPr lang="en-US" altLang="zh-CN" sz="1800" b="1" dirty="0">
              <a:latin typeface="楷体" panose="02010609060101010101" pitchFamily="49" charset="-122"/>
              <a:ea typeface="楷体" panose="02010609060101010101" pitchFamily="49" charset="-122"/>
            </a:endParaRPr>
          </a:p>
          <a:p>
            <a:pPr eaLnBrk="1" hangingPunct="1">
              <a:spcBef>
                <a:spcPct val="0"/>
              </a:spcBef>
              <a:buFontTx/>
              <a:buNone/>
            </a:pPr>
            <a:endParaRPr lang="en-US" altLang="zh-CN" sz="1800" b="1" dirty="0">
              <a:latin typeface="楷体" panose="02010609060101010101" pitchFamily="49" charset="-122"/>
              <a:ea typeface="楷体" panose="02010609060101010101" pitchFamily="49" charset="-122"/>
            </a:endParaRPr>
          </a:p>
          <a:p>
            <a:pPr eaLnBrk="1" hangingPunct="1">
              <a:spcBef>
                <a:spcPct val="0"/>
              </a:spcBef>
              <a:buFontTx/>
              <a:buNone/>
            </a:pPr>
            <a:r>
              <a:rPr lang="en-US" altLang="zh-CN" sz="1800" b="1" dirty="0">
                <a:latin typeface="楷体" panose="02010609060101010101" pitchFamily="49" charset="-122"/>
                <a:ea typeface="楷体" panose="02010609060101010101" pitchFamily="49" charset="-122"/>
              </a:rPr>
              <a:t>                                                        ——</a:t>
            </a:r>
            <a:r>
              <a:rPr lang="zh-CN" altLang="en-US" sz="1800" b="1" dirty="0">
                <a:latin typeface="楷体" panose="02010609060101010101" pitchFamily="49" charset="-122"/>
                <a:ea typeface="楷体" panose="02010609060101010101" pitchFamily="49" charset="-122"/>
              </a:rPr>
              <a:t>亚里士多德</a:t>
            </a:r>
          </a:p>
        </p:txBody>
      </p:sp>
      <p:pic>
        <p:nvPicPr>
          <p:cNvPr id="55302" name="图片 4" descr="u=2257677757,3491310150&amp;fm=27&amp;gp=0.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743201" y="4800600"/>
            <a:ext cx="2581275"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3" name="矩形 4"/>
          <p:cNvSpPr>
            <a:spLocks noChangeArrowheads="1"/>
          </p:cNvSpPr>
          <p:nvPr/>
        </p:nvSpPr>
        <p:spPr bwMode="auto">
          <a:xfrm>
            <a:off x="6062664" y="4957763"/>
            <a:ext cx="4525575"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zh-CN" altLang="en-US" sz="1800" b="1" dirty="0">
                <a:latin typeface="楷体" panose="02010609060101010101" pitchFamily="49" charset="-122"/>
                <a:ea typeface="楷体" panose="02010609060101010101" pitchFamily="49" charset="-122"/>
              </a:rPr>
              <a:t>一个知识不全的人可以用道德去弥补，而一个道德不全的人却难以用知识去弥补。</a:t>
            </a:r>
            <a:endParaRPr lang="en-US" altLang="zh-CN" sz="1800" b="1" dirty="0">
              <a:latin typeface="楷体" panose="02010609060101010101" pitchFamily="49" charset="-122"/>
              <a:ea typeface="楷体" panose="02010609060101010101" pitchFamily="49" charset="-122"/>
            </a:endParaRPr>
          </a:p>
          <a:p>
            <a:pPr eaLnBrk="1" hangingPunct="1">
              <a:lnSpc>
                <a:spcPct val="90000"/>
              </a:lnSpc>
              <a:spcBef>
                <a:spcPct val="0"/>
              </a:spcBef>
              <a:buFontTx/>
              <a:buNone/>
            </a:pPr>
            <a:endParaRPr lang="en-US" altLang="zh-CN" sz="1800" b="1" dirty="0">
              <a:latin typeface="楷体" panose="02010609060101010101" pitchFamily="49" charset="-122"/>
              <a:ea typeface="楷体" panose="02010609060101010101" pitchFamily="49" charset="-122"/>
            </a:endParaRPr>
          </a:p>
          <a:p>
            <a:pPr eaLnBrk="1" hangingPunct="1">
              <a:lnSpc>
                <a:spcPct val="90000"/>
              </a:lnSpc>
              <a:spcBef>
                <a:spcPct val="0"/>
              </a:spcBef>
              <a:buFontTx/>
              <a:buNone/>
            </a:pPr>
            <a:r>
              <a:rPr lang="en-US" altLang="zh-CN" sz="1800" b="1" dirty="0">
                <a:latin typeface="楷体" panose="02010609060101010101" pitchFamily="49" charset="-122"/>
                <a:ea typeface="楷体" panose="02010609060101010101" pitchFamily="49" charset="-122"/>
              </a:rPr>
              <a:t>                                                                ——</a:t>
            </a:r>
            <a:r>
              <a:rPr lang="zh-CN" altLang="en-US" sz="1800" b="1" dirty="0">
                <a:latin typeface="楷体" panose="02010609060101010101" pitchFamily="49" charset="-122"/>
                <a:ea typeface="楷体" panose="02010609060101010101" pitchFamily="49" charset="-122"/>
              </a:rPr>
              <a:t>但丁</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2743200" y="1584325"/>
            <a:ext cx="762000" cy="4800600"/>
          </a:xfrm>
          <a:prstGeom prst="roundRect">
            <a:avLst/>
          </a:prstGeom>
          <a:solidFill>
            <a:srgbClr val="66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3" name="内容占位符 3"/>
          <p:cNvGraphicFramePr>
            <a:graphicFrameLocks noGrp="1"/>
          </p:cNvGraphicFramePr>
          <p:nvPr>
            <p:ph idx="1"/>
          </p:nvPr>
        </p:nvGraphicFramePr>
        <p:xfrm>
          <a:off x="3962400" y="1371600"/>
          <a:ext cx="6155142" cy="525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6325" name="文本框 1"/>
          <p:cNvSpPr txBox="1">
            <a:spLocks noChangeArrowheads="1"/>
          </p:cNvSpPr>
          <p:nvPr/>
        </p:nvSpPr>
        <p:spPr bwMode="auto">
          <a:xfrm>
            <a:off x="2895284" y="1938338"/>
            <a:ext cx="492443"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solidFill>
                  <a:schemeClr val="bg1"/>
                </a:solidFill>
                <a:latin typeface="微软雅黑" panose="020B0503020204020204" pitchFamily="34" charset="-122"/>
                <a:ea typeface="微软雅黑" panose="020B0503020204020204" pitchFamily="34" charset="-122"/>
              </a:rPr>
              <a:t>思想道德素质和法治素养提高的方法</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descr="pic_01"/>
          <p:cNvPicPr>
            <a:picLocks noGrp="1" noChangeAspect="1"/>
          </p:cNvPicPr>
          <p:nvPr>
            <p:ph type="title"/>
          </p:nvPr>
        </p:nvPicPr>
        <p:blipFill>
          <a:blip r:embed="rId2"/>
          <a:srcRect/>
          <a:stretch>
            <a:fillRect/>
          </a:stretch>
        </p:blipFill>
        <p:spPr>
          <a:xfrm>
            <a:off x="1524000" y="0"/>
            <a:ext cx="9144000" cy="762000"/>
          </a:xfrm>
        </p:spPr>
      </p:pic>
      <p:sp>
        <p:nvSpPr>
          <p:cNvPr id="51203" name="Rectangle 11"/>
          <p:cNvSpPr/>
          <p:nvPr/>
        </p:nvSpPr>
        <p:spPr>
          <a:xfrm>
            <a:off x="2362200" y="914400"/>
            <a:ext cx="2895600" cy="685800"/>
          </a:xfrm>
          <a:prstGeom prst="rect">
            <a:avLst/>
          </a:prstGeom>
          <a:noFill/>
          <a:ln w="9525">
            <a:noFill/>
          </a:ln>
        </p:spPr>
        <p:txBody>
          <a:bodyPr anchor="ctr"/>
          <a:lstStyle/>
          <a:p>
            <a:pPr algn="ctr"/>
            <a:r>
              <a:rPr lang="zh-CN" altLang="en-US" sz="3200" dirty="0">
                <a:solidFill>
                  <a:srgbClr val="FF3300"/>
                </a:solidFill>
                <a:latin typeface="Arial" panose="020B0604020202020204" pitchFamily="34" charset="0"/>
                <a:ea typeface="黑体" panose="02010609060101010101" pitchFamily="2" charset="-122"/>
              </a:rPr>
              <a:t>期末成绩说明</a:t>
            </a:r>
          </a:p>
        </p:txBody>
      </p:sp>
      <p:sp>
        <p:nvSpPr>
          <p:cNvPr id="51204" name="Freeform 12"/>
          <p:cNvSpPr/>
          <p:nvPr/>
        </p:nvSpPr>
        <p:spPr>
          <a:xfrm>
            <a:off x="5668963" y="2566988"/>
            <a:ext cx="22225" cy="28575"/>
          </a:xfrm>
          <a:custGeom>
            <a:avLst/>
            <a:gdLst>
              <a:gd name="txL" fmla="*/ 0 w 14"/>
              <a:gd name="txT" fmla="*/ 0 h 18"/>
              <a:gd name="txR" fmla="*/ 14 w 14"/>
              <a:gd name="txB" fmla="*/ 18 h 18"/>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0"/>
              </a:cxn>
            </a:cxnLst>
            <a:rect l="txL" t="txT" r="txR" b="txB"/>
            <a:pathLst>
              <a:path w="14" h="18">
                <a:moveTo>
                  <a:pt x="5" y="0"/>
                </a:moveTo>
                <a:lnTo>
                  <a:pt x="7" y="2"/>
                </a:lnTo>
                <a:lnTo>
                  <a:pt x="9" y="2"/>
                </a:lnTo>
                <a:lnTo>
                  <a:pt x="11" y="4"/>
                </a:lnTo>
                <a:lnTo>
                  <a:pt x="14" y="7"/>
                </a:lnTo>
                <a:lnTo>
                  <a:pt x="14" y="9"/>
                </a:lnTo>
                <a:lnTo>
                  <a:pt x="14" y="11"/>
                </a:lnTo>
                <a:lnTo>
                  <a:pt x="11" y="14"/>
                </a:lnTo>
                <a:lnTo>
                  <a:pt x="7" y="14"/>
                </a:lnTo>
                <a:lnTo>
                  <a:pt x="7" y="18"/>
                </a:lnTo>
                <a:lnTo>
                  <a:pt x="5" y="18"/>
                </a:lnTo>
                <a:lnTo>
                  <a:pt x="5" y="14"/>
                </a:lnTo>
                <a:lnTo>
                  <a:pt x="0" y="11"/>
                </a:lnTo>
                <a:lnTo>
                  <a:pt x="0" y="9"/>
                </a:lnTo>
                <a:lnTo>
                  <a:pt x="0" y="4"/>
                </a:lnTo>
                <a:lnTo>
                  <a:pt x="5" y="0"/>
                </a:lnTo>
                <a:close/>
              </a:path>
            </a:pathLst>
          </a:custGeom>
          <a:solidFill>
            <a:srgbClr val="7A1111"/>
          </a:solidFill>
          <a:ln w="9525">
            <a:noFill/>
          </a:ln>
        </p:spPr>
        <p:txBody>
          <a:bodyPr/>
          <a:lstStyle/>
          <a:p>
            <a:endParaRPr lang="zh-CN" altLang="en-US" dirty="0">
              <a:latin typeface="Arial" panose="020B0604020202020204" pitchFamily="34" charset="0"/>
            </a:endParaRPr>
          </a:p>
        </p:txBody>
      </p:sp>
      <p:grpSp>
        <p:nvGrpSpPr>
          <p:cNvPr id="51205" name="Group 13"/>
          <p:cNvGrpSpPr/>
          <p:nvPr/>
        </p:nvGrpSpPr>
        <p:grpSpPr>
          <a:xfrm>
            <a:off x="8229600" y="5486400"/>
            <a:ext cx="2057400" cy="1066800"/>
            <a:chOff x="2109" y="2523"/>
            <a:chExt cx="1479" cy="1453"/>
          </a:xfrm>
        </p:grpSpPr>
        <p:grpSp>
          <p:nvGrpSpPr>
            <p:cNvPr id="51207" name="Group 14"/>
            <p:cNvGrpSpPr/>
            <p:nvPr/>
          </p:nvGrpSpPr>
          <p:grpSpPr>
            <a:xfrm>
              <a:off x="2109" y="2523"/>
              <a:ext cx="1315" cy="1389"/>
              <a:chOff x="1383" y="1706"/>
              <a:chExt cx="2539" cy="2206"/>
            </a:xfrm>
          </p:grpSpPr>
          <p:sp>
            <p:nvSpPr>
              <p:cNvPr id="51214" name="Freeform 15"/>
              <p:cNvSpPr/>
              <p:nvPr/>
            </p:nvSpPr>
            <p:spPr>
              <a:xfrm>
                <a:off x="1565" y="1842"/>
                <a:ext cx="2128" cy="1963"/>
              </a:xfrm>
              <a:custGeom>
                <a:avLst/>
                <a:gdLst>
                  <a:gd name="txL" fmla="*/ 0 w 2128"/>
                  <a:gd name="txT" fmla="*/ 0 h 1963"/>
                  <a:gd name="txR" fmla="*/ 2128 w 2128"/>
                  <a:gd name="txB" fmla="*/ 1963 h 1963"/>
                </a:gdLst>
                <a:ahLst/>
                <a:cxnLst>
                  <a:cxn ang="0">
                    <a:pos x="1062" y="0"/>
                  </a:cxn>
                  <a:cxn ang="0">
                    <a:pos x="2128" y="696"/>
                  </a:cxn>
                  <a:cxn ang="0">
                    <a:pos x="2128" y="1963"/>
                  </a:cxn>
                  <a:cxn ang="0">
                    <a:pos x="1428" y="1963"/>
                  </a:cxn>
                  <a:cxn ang="0">
                    <a:pos x="707" y="1963"/>
                  </a:cxn>
                  <a:cxn ang="0">
                    <a:pos x="0" y="1963"/>
                  </a:cxn>
                  <a:cxn ang="0">
                    <a:pos x="0" y="696"/>
                  </a:cxn>
                  <a:cxn ang="0">
                    <a:pos x="1062" y="0"/>
                  </a:cxn>
                </a:cxnLst>
                <a:rect l="txL" t="txT" r="txR" b="txB"/>
                <a:pathLst>
                  <a:path w="2128" h="1963">
                    <a:moveTo>
                      <a:pt x="1062" y="0"/>
                    </a:moveTo>
                    <a:lnTo>
                      <a:pt x="2128" y="696"/>
                    </a:lnTo>
                    <a:lnTo>
                      <a:pt x="2128" y="1963"/>
                    </a:lnTo>
                    <a:lnTo>
                      <a:pt x="1428" y="1963"/>
                    </a:lnTo>
                    <a:lnTo>
                      <a:pt x="707" y="1963"/>
                    </a:lnTo>
                    <a:lnTo>
                      <a:pt x="0" y="1963"/>
                    </a:lnTo>
                    <a:lnTo>
                      <a:pt x="0" y="696"/>
                    </a:lnTo>
                    <a:lnTo>
                      <a:pt x="1062" y="0"/>
                    </a:lnTo>
                    <a:close/>
                  </a:path>
                </a:pathLst>
              </a:custGeom>
              <a:solidFill>
                <a:srgbClr val="CC6633"/>
              </a:solidFill>
              <a:ln w="9525">
                <a:noFill/>
              </a:ln>
            </p:spPr>
            <p:txBody>
              <a:bodyPr/>
              <a:lstStyle/>
              <a:p>
                <a:endParaRPr lang="zh-CN" altLang="en-US" dirty="0">
                  <a:latin typeface="Arial" panose="020B0604020202020204" pitchFamily="34" charset="0"/>
                </a:endParaRPr>
              </a:p>
            </p:txBody>
          </p:sp>
          <p:grpSp>
            <p:nvGrpSpPr>
              <p:cNvPr id="51215" name="Group 16"/>
              <p:cNvGrpSpPr/>
              <p:nvPr/>
            </p:nvGrpSpPr>
            <p:grpSpPr>
              <a:xfrm>
                <a:off x="1383" y="1706"/>
                <a:ext cx="2539" cy="2206"/>
                <a:chOff x="1409" y="1706"/>
                <a:chExt cx="2539" cy="2206"/>
              </a:xfrm>
            </p:grpSpPr>
            <p:grpSp>
              <p:nvGrpSpPr>
                <p:cNvPr id="51216" name="Group 17"/>
                <p:cNvGrpSpPr/>
                <p:nvPr/>
              </p:nvGrpSpPr>
              <p:grpSpPr>
                <a:xfrm>
                  <a:off x="1865" y="2536"/>
                  <a:ext cx="1632" cy="1334"/>
                  <a:chOff x="1865" y="2536"/>
                  <a:chExt cx="1632" cy="1334"/>
                </a:xfrm>
              </p:grpSpPr>
              <p:grpSp>
                <p:nvGrpSpPr>
                  <p:cNvPr id="51224" name="Group 18"/>
                  <p:cNvGrpSpPr/>
                  <p:nvPr/>
                </p:nvGrpSpPr>
                <p:grpSpPr>
                  <a:xfrm>
                    <a:off x="1865" y="2607"/>
                    <a:ext cx="1632" cy="1263"/>
                    <a:chOff x="1865" y="2607"/>
                    <a:chExt cx="1632" cy="1263"/>
                  </a:xfrm>
                </p:grpSpPr>
                <p:sp>
                  <p:nvSpPr>
                    <p:cNvPr id="51229" name="Rectangle 19"/>
                    <p:cNvSpPr/>
                    <p:nvPr/>
                  </p:nvSpPr>
                  <p:spPr>
                    <a:xfrm>
                      <a:off x="2447" y="2946"/>
                      <a:ext cx="482" cy="924"/>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51230" name="Freeform 20"/>
                    <p:cNvSpPr/>
                    <p:nvPr/>
                  </p:nvSpPr>
                  <p:spPr>
                    <a:xfrm>
                      <a:off x="2289" y="2771"/>
                      <a:ext cx="23" cy="744"/>
                    </a:xfrm>
                    <a:custGeom>
                      <a:avLst/>
                      <a:gdLst>
                        <a:gd name="txL" fmla="*/ 0 w 23"/>
                        <a:gd name="txT" fmla="*/ 0 h 744"/>
                        <a:gd name="txR" fmla="*/ 23 w 23"/>
                        <a:gd name="txB" fmla="*/ 744 h 744"/>
                      </a:gdLst>
                      <a:ahLst/>
                      <a:cxnLst>
                        <a:cxn ang="0">
                          <a:pos x="11" y="23"/>
                        </a:cxn>
                        <a:cxn ang="0">
                          <a:pos x="0" y="11"/>
                        </a:cxn>
                        <a:cxn ang="0">
                          <a:pos x="0" y="744"/>
                        </a:cxn>
                        <a:cxn ang="0">
                          <a:pos x="23" y="744"/>
                        </a:cxn>
                        <a:cxn ang="0">
                          <a:pos x="23" y="11"/>
                        </a:cxn>
                        <a:cxn ang="0">
                          <a:pos x="11" y="0"/>
                        </a:cxn>
                        <a:cxn ang="0">
                          <a:pos x="23" y="11"/>
                        </a:cxn>
                        <a:cxn ang="0">
                          <a:pos x="23" y="0"/>
                        </a:cxn>
                        <a:cxn ang="0">
                          <a:pos x="11" y="0"/>
                        </a:cxn>
                        <a:cxn ang="0">
                          <a:pos x="11" y="23"/>
                        </a:cxn>
                      </a:cxnLst>
                      <a:rect l="txL" t="txT" r="txR" b="txB"/>
                      <a:pathLst>
                        <a:path w="23" h="744">
                          <a:moveTo>
                            <a:pt x="11" y="23"/>
                          </a:moveTo>
                          <a:lnTo>
                            <a:pt x="0" y="11"/>
                          </a:lnTo>
                          <a:lnTo>
                            <a:pt x="0" y="744"/>
                          </a:lnTo>
                          <a:lnTo>
                            <a:pt x="23" y="744"/>
                          </a:lnTo>
                          <a:lnTo>
                            <a:pt x="23" y="11"/>
                          </a:lnTo>
                          <a:lnTo>
                            <a:pt x="11" y="0"/>
                          </a:lnTo>
                          <a:lnTo>
                            <a:pt x="23" y="11"/>
                          </a:lnTo>
                          <a:lnTo>
                            <a:pt x="23" y="0"/>
                          </a:lnTo>
                          <a:lnTo>
                            <a:pt x="11" y="0"/>
                          </a:lnTo>
                          <a:lnTo>
                            <a:pt x="11" y="23"/>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31" name="Freeform 21"/>
                    <p:cNvSpPr/>
                    <p:nvPr/>
                  </p:nvSpPr>
                  <p:spPr>
                    <a:xfrm>
                      <a:off x="1865" y="2771"/>
                      <a:ext cx="435" cy="23"/>
                    </a:xfrm>
                    <a:custGeom>
                      <a:avLst/>
                      <a:gdLst>
                        <a:gd name="txL" fmla="*/ 0 w 435"/>
                        <a:gd name="txT" fmla="*/ 0 h 23"/>
                        <a:gd name="txR" fmla="*/ 435 w 435"/>
                        <a:gd name="txB" fmla="*/ 23 h 23"/>
                      </a:gdLst>
                      <a:ahLst/>
                      <a:cxnLst>
                        <a:cxn ang="0">
                          <a:pos x="23" y="11"/>
                        </a:cxn>
                        <a:cxn ang="0">
                          <a:pos x="12" y="23"/>
                        </a:cxn>
                        <a:cxn ang="0">
                          <a:pos x="435" y="23"/>
                        </a:cxn>
                        <a:cxn ang="0">
                          <a:pos x="435" y="0"/>
                        </a:cxn>
                        <a:cxn ang="0">
                          <a:pos x="12" y="0"/>
                        </a:cxn>
                        <a:cxn ang="0">
                          <a:pos x="0" y="11"/>
                        </a:cxn>
                        <a:cxn ang="0">
                          <a:pos x="12" y="0"/>
                        </a:cxn>
                        <a:cxn ang="0">
                          <a:pos x="0" y="0"/>
                        </a:cxn>
                        <a:cxn ang="0">
                          <a:pos x="0" y="11"/>
                        </a:cxn>
                        <a:cxn ang="0">
                          <a:pos x="23" y="11"/>
                        </a:cxn>
                      </a:cxnLst>
                      <a:rect l="txL" t="txT" r="txR" b="txB"/>
                      <a:pathLst>
                        <a:path w="435" h="23">
                          <a:moveTo>
                            <a:pt x="23" y="11"/>
                          </a:moveTo>
                          <a:lnTo>
                            <a:pt x="12" y="23"/>
                          </a:lnTo>
                          <a:lnTo>
                            <a:pt x="435" y="23"/>
                          </a:lnTo>
                          <a:lnTo>
                            <a:pt x="435" y="0"/>
                          </a:lnTo>
                          <a:lnTo>
                            <a:pt x="12" y="0"/>
                          </a:lnTo>
                          <a:lnTo>
                            <a:pt x="0" y="11"/>
                          </a:lnTo>
                          <a:lnTo>
                            <a:pt x="12" y="0"/>
                          </a:lnTo>
                          <a:lnTo>
                            <a:pt x="0" y="0"/>
                          </a:lnTo>
                          <a:lnTo>
                            <a:pt x="0" y="11"/>
                          </a:lnTo>
                          <a:lnTo>
                            <a:pt x="23" y="11"/>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32" name="Freeform 22"/>
                    <p:cNvSpPr/>
                    <p:nvPr/>
                  </p:nvSpPr>
                  <p:spPr>
                    <a:xfrm>
                      <a:off x="1865" y="2782"/>
                      <a:ext cx="23" cy="744"/>
                    </a:xfrm>
                    <a:custGeom>
                      <a:avLst/>
                      <a:gdLst>
                        <a:gd name="txL" fmla="*/ 0 w 23"/>
                        <a:gd name="txT" fmla="*/ 0 h 744"/>
                        <a:gd name="txR" fmla="*/ 23 w 23"/>
                        <a:gd name="txB" fmla="*/ 744 h 744"/>
                      </a:gdLst>
                      <a:ahLst/>
                      <a:cxnLst>
                        <a:cxn ang="0">
                          <a:pos x="12" y="721"/>
                        </a:cxn>
                        <a:cxn ang="0">
                          <a:pos x="23" y="733"/>
                        </a:cxn>
                        <a:cxn ang="0">
                          <a:pos x="23" y="0"/>
                        </a:cxn>
                        <a:cxn ang="0">
                          <a:pos x="0" y="0"/>
                        </a:cxn>
                        <a:cxn ang="0">
                          <a:pos x="0" y="733"/>
                        </a:cxn>
                        <a:cxn ang="0">
                          <a:pos x="12" y="744"/>
                        </a:cxn>
                        <a:cxn ang="0">
                          <a:pos x="0" y="733"/>
                        </a:cxn>
                        <a:cxn ang="0">
                          <a:pos x="0" y="744"/>
                        </a:cxn>
                        <a:cxn ang="0">
                          <a:pos x="12" y="744"/>
                        </a:cxn>
                        <a:cxn ang="0">
                          <a:pos x="12" y="721"/>
                        </a:cxn>
                      </a:cxnLst>
                      <a:rect l="txL" t="txT" r="txR" b="txB"/>
                      <a:pathLst>
                        <a:path w="23" h="744">
                          <a:moveTo>
                            <a:pt x="12" y="721"/>
                          </a:moveTo>
                          <a:lnTo>
                            <a:pt x="23" y="733"/>
                          </a:lnTo>
                          <a:lnTo>
                            <a:pt x="23" y="0"/>
                          </a:lnTo>
                          <a:lnTo>
                            <a:pt x="0" y="0"/>
                          </a:lnTo>
                          <a:lnTo>
                            <a:pt x="0" y="733"/>
                          </a:lnTo>
                          <a:lnTo>
                            <a:pt x="12" y="744"/>
                          </a:lnTo>
                          <a:lnTo>
                            <a:pt x="0" y="733"/>
                          </a:lnTo>
                          <a:lnTo>
                            <a:pt x="0" y="744"/>
                          </a:lnTo>
                          <a:lnTo>
                            <a:pt x="12" y="744"/>
                          </a:lnTo>
                          <a:lnTo>
                            <a:pt x="12" y="721"/>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33" name="Freeform 23"/>
                    <p:cNvSpPr/>
                    <p:nvPr/>
                  </p:nvSpPr>
                  <p:spPr>
                    <a:xfrm>
                      <a:off x="1877" y="3503"/>
                      <a:ext cx="435" cy="23"/>
                    </a:xfrm>
                    <a:custGeom>
                      <a:avLst/>
                      <a:gdLst>
                        <a:gd name="txL" fmla="*/ 0 w 435"/>
                        <a:gd name="txT" fmla="*/ 0 h 23"/>
                        <a:gd name="txR" fmla="*/ 435 w 435"/>
                        <a:gd name="txB" fmla="*/ 23 h 23"/>
                      </a:gdLst>
                      <a:ahLst/>
                      <a:cxnLst>
                        <a:cxn ang="0">
                          <a:pos x="412" y="12"/>
                        </a:cxn>
                        <a:cxn ang="0">
                          <a:pos x="423" y="0"/>
                        </a:cxn>
                        <a:cxn ang="0">
                          <a:pos x="0" y="0"/>
                        </a:cxn>
                        <a:cxn ang="0">
                          <a:pos x="0" y="23"/>
                        </a:cxn>
                        <a:cxn ang="0">
                          <a:pos x="423" y="23"/>
                        </a:cxn>
                        <a:cxn ang="0">
                          <a:pos x="435" y="12"/>
                        </a:cxn>
                        <a:cxn ang="0">
                          <a:pos x="423" y="23"/>
                        </a:cxn>
                        <a:cxn ang="0">
                          <a:pos x="435" y="23"/>
                        </a:cxn>
                        <a:cxn ang="0">
                          <a:pos x="435" y="12"/>
                        </a:cxn>
                        <a:cxn ang="0">
                          <a:pos x="412" y="12"/>
                        </a:cxn>
                      </a:cxnLst>
                      <a:rect l="txL" t="txT" r="txR" b="txB"/>
                      <a:pathLst>
                        <a:path w="435" h="23">
                          <a:moveTo>
                            <a:pt x="412" y="12"/>
                          </a:moveTo>
                          <a:lnTo>
                            <a:pt x="423" y="0"/>
                          </a:lnTo>
                          <a:lnTo>
                            <a:pt x="0" y="0"/>
                          </a:lnTo>
                          <a:lnTo>
                            <a:pt x="0" y="23"/>
                          </a:lnTo>
                          <a:lnTo>
                            <a:pt x="423" y="23"/>
                          </a:lnTo>
                          <a:lnTo>
                            <a:pt x="435" y="12"/>
                          </a:lnTo>
                          <a:lnTo>
                            <a:pt x="423" y="23"/>
                          </a:lnTo>
                          <a:lnTo>
                            <a:pt x="435" y="23"/>
                          </a:lnTo>
                          <a:lnTo>
                            <a:pt x="435" y="12"/>
                          </a:lnTo>
                          <a:lnTo>
                            <a:pt x="412" y="12"/>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34" name="Freeform 24"/>
                    <p:cNvSpPr/>
                    <p:nvPr/>
                  </p:nvSpPr>
                  <p:spPr>
                    <a:xfrm>
                      <a:off x="1879" y="2985"/>
                      <a:ext cx="419" cy="23"/>
                    </a:xfrm>
                    <a:custGeom>
                      <a:avLst/>
                      <a:gdLst>
                        <a:gd name="txL" fmla="*/ 0 w 419"/>
                        <a:gd name="txT" fmla="*/ 0 h 23"/>
                        <a:gd name="txR" fmla="*/ 419 w 419"/>
                        <a:gd name="txB" fmla="*/ 23 h 23"/>
                      </a:gdLst>
                      <a:ahLst/>
                      <a:cxnLst>
                        <a:cxn ang="0">
                          <a:pos x="419" y="11"/>
                        </a:cxn>
                        <a:cxn ang="0">
                          <a:pos x="419" y="0"/>
                        </a:cxn>
                        <a:cxn ang="0">
                          <a:pos x="0" y="0"/>
                        </a:cxn>
                        <a:cxn ang="0">
                          <a:pos x="0" y="23"/>
                        </a:cxn>
                        <a:cxn ang="0">
                          <a:pos x="419" y="23"/>
                        </a:cxn>
                        <a:cxn ang="0">
                          <a:pos x="419" y="11"/>
                        </a:cxn>
                      </a:cxnLst>
                      <a:rect l="txL" t="txT" r="txR" b="txB"/>
                      <a:pathLst>
                        <a:path w="419" h="23">
                          <a:moveTo>
                            <a:pt x="419" y="11"/>
                          </a:moveTo>
                          <a:lnTo>
                            <a:pt x="419" y="0"/>
                          </a:lnTo>
                          <a:lnTo>
                            <a:pt x="0" y="0"/>
                          </a:lnTo>
                          <a:lnTo>
                            <a:pt x="0" y="23"/>
                          </a:lnTo>
                          <a:lnTo>
                            <a:pt x="419" y="23"/>
                          </a:lnTo>
                          <a:lnTo>
                            <a:pt x="419" y="11"/>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35" name="Freeform 25"/>
                    <p:cNvSpPr/>
                    <p:nvPr/>
                  </p:nvSpPr>
                  <p:spPr>
                    <a:xfrm>
                      <a:off x="1879" y="3252"/>
                      <a:ext cx="419" cy="23"/>
                    </a:xfrm>
                    <a:custGeom>
                      <a:avLst/>
                      <a:gdLst>
                        <a:gd name="txL" fmla="*/ 0 w 419"/>
                        <a:gd name="txT" fmla="*/ 0 h 23"/>
                        <a:gd name="txR" fmla="*/ 419 w 419"/>
                        <a:gd name="txB" fmla="*/ 23 h 23"/>
                      </a:gdLst>
                      <a:ahLst/>
                      <a:cxnLst>
                        <a:cxn ang="0">
                          <a:pos x="419" y="12"/>
                        </a:cxn>
                        <a:cxn ang="0">
                          <a:pos x="419" y="0"/>
                        </a:cxn>
                        <a:cxn ang="0">
                          <a:pos x="0" y="0"/>
                        </a:cxn>
                        <a:cxn ang="0">
                          <a:pos x="0" y="23"/>
                        </a:cxn>
                        <a:cxn ang="0">
                          <a:pos x="419" y="23"/>
                        </a:cxn>
                        <a:cxn ang="0">
                          <a:pos x="419" y="12"/>
                        </a:cxn>
                      </a:cxnLst>
                      <a:rect l="txL" t="txT" r="txR" b="txB"/>
                      <a:pathLst>
                        <a:path w="419" h="23">
                          <a:moveTo>
                            <a:pt x="419" y="12"/>
                          </a:moveTo>
                          <a:lnTo>
                            <a:pt x="419" y="0"/>
                          </a:lnTo>
                          <a:lnTo>
                            <a:pt x="0" y="0"/>
                          </a:lnTo>
                          <a:lnTo>
                            <a:pt x="0" y="23"/>
                          </a:lnTo>
                          <a:lnTo>
                            <a:pt x="419" y="23"/>
                          </a:lnTo>
                          <a:lnTo>
                            <a:pt x="419" y="12"/>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36" name="Freeform 26"/>
                    <p:cNvSpPr/>
                    <p:nvPr/>
                  </p:nvSpPr>
                  <p:spPr>
                    <a:xfrm>
                      <a:off x="2070" y="2794"/>
                      <a:ext cx="23" cy="714"/>
                    </a:xfrm>
                    <a:custGeom>
                      <a:avLst/>
                      <a:gdLst>
                        <a:gd name="txL" fmla="*/ 0 w 23"/>
                        <a:gd name="txT" fmla="*/ 0 h 714"/>
                        <a:gd name="txR" fmla="*/ 23 w 23"/>
                        <a:gd name="txB" fmla="*/ 714 h 714"/>
                      </a:gdLst>
                      <a:ahLst/>
                      <a:cxnLst>
                        <a:cxn ang="0">
                          <a:pos x="11" y="714"/>
                        </a:cxn>
                        <a:cxn ang="0">
                          <a:pos x="23" y="714"/>
                        </a:cxn>
                        <a:cxn ang="0">
                          <a:pos x="23" y="0"/>
                        </a:cxn>
                        <a:cxn ang="0">
                          <a:pos x="0" y="0"/>
                        </a:cxn>
                        <a:cxn ang="0">
                          <a:pos x="0" y="714"/>
                        </a:cxn>
                        <a:cxn ang="0">
                          <a:pos x="11" y="714"/>
                        </a:cxn>
                      </a:cxnLst>
                      <a:rect l="txL" t="txT" r="txR" b="txB"/>
                      <a:pathLst>
                        <a:path w="23" h="714">
                          <a:moveTo>
                            <a:pt x="11" y="714"/>
                          </a:moveTo>
                          <a:lnTo>
                            <a:pt x="23" y="714"/>
                          </a:lnTo>
                          <a:lnTo>
                            <a:pt x="23" y="0"/>
                          </a:lnTo>
                          <a:lnTo>
                            <a:pt x="0" y="0"/>
                          </a:lnTo>
                          <a:lnTo>
                            <a:pt x="0" y="714"/>
                          </a:lnTo>
                          <a:lnTo>
                            <a:pt x="11" y="714"/>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37" name="Freeform 27"/>
                    <p:cNvSpPr/>
                    <p:nvPr/>
                  </p:nvSpPr>
                  <p:spPr>
                    <a:xfrm>
                      <a:off x="3474" y="2771"/>
                      <a:ext cx="23" cy="744"/>
                    </a:xfrm>
                    <a:custGeom>
                      <a:avLst/>
                      <a:gdLst>
                        <a:gd name="txL" fmla="*/ 0 w 23"/>
                        <a:gd name="txT" fmla="*/ 0 h 744"/>
                        <a:gd name="txR" fmla="*/ 23 w 23"/>
                        <a:gd name="txB" fmla="*/ 744 h 744"/>
                      </a:gdLst>
                      <a:ahLst/>
                      <a:cxnLst>
                        <a:cxn ang="0">
                          <a:pos x="12" y="23"/>
                        </a:cxn>
                        <a:cxn ang="0">
                          <a:pos x="0" y="11"/>
                        </a:cxn>
                        <a:cxn ang="0">
                          <a:pos x="0" y="744"/>
                        </a:cxn>
                        <a:cxn ang="0">
                          <a:pos x="23" y="744"/>
                        </a:cxn>
                        <a:cxn ang="0">
                          <a:pos x="23" y="11"/>
                        </a:cxn>
                        <a:cxn ang="0">
                          <a:pos x="12" y="0"/>
                        </a:cxn>
                        <a:cxn ang="0">
                          <a:pos x="23" y="11"/>
                        </a:cxn>
                        <a:cxn ang="0">
                          <a:pos x="23" y="0"/>
                        </a:cxn>
                        <a:cxn ang="0">
                          <a:pos x="12" y="0"/>
                        </a:cxn>
                        <a:cxn ang="0">
                          <a:pos x="12" y="23"/>
                        </a:cxn>
                      </a:cxnLst>
                      <a:rect l="txL" t="txT" r="txR" b="txB"/>
                      <a:pathLst>
                        <a:path w="23" h="744">
                          <a:moveTo>
                            <a:pt x="12" y="23"/>
                          </a:moveTo>
                          <a:lnTo>
                            <a:pt x="0" y="11"/>
                          </a:lnTo>
                          <a:lnTo>
                            <a:pt x="0" y="744"/>
                          </a:lnTo>
                          <a:lnTo>
                            <a:pt x="23" y="744"/>
                          </a:lnTo>
                          <a:lnTo>
                            <a:pt x="23" y="11"/>
                          </a:lnTo>
                          <a:lnTo>
                            <a:pt x="12" y="0"/>
                          </a:lnTo>
                          <a:lnTo>
                            <a:pt x="23" y="11"/>
                          </a:lnTo>
                          <a:lnTo>
                            <a:pt x="23" y="0"/>
                          </a:lnTo>
                          <a:lnTo>
                            <a:pt x="12" y="0"/>
                          </a:lnTo>
                          <a:lnTo>
                            <a:pt x="12" y="23"/>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38" name="Freeform 28"/>
                    <p:cNvSpPr/>
                    <p:nvPr/>
                  </p:nvSpPr>
                  <p:spPr>
                    <a:xfrm>
                      <a:off x="3053" y="2771"/>
                      <a:ext cx="433" cy="23"/>
                    </a:xfrm>
                    <a:custGeom>
                      <a:avLst/>
                      <a:gdLst>
                        <a:gd name="txL" fmla="*/ 0 w 433"/>
                        <a:gd name="txT" fmla="*/ 0 h 23"/>
                        <a:gd name="txR" fmla="*/ 433 w 433"/>
                        <a:gd name="txB" fmla="*/ 23 h 23"/>
                      </a:gdLst>
                      <a:ahLst/>
                      <a:cxnLst>
                        <a:cxn ang="0">
                          <a:pos x="23" y="11"/>
                        </a:cxn>
                        <a:cxn ang="0">
                          <a:pos x="11" y="23"/>
                        </a:cxn>
                        <a:cxn ang="0">
                          <a:pos x="433" y="23"/>
                        </a:cxn>
                        <a:cxn ang="0">
                          <a:pos x="433" y="0"/>
                        </a:cxn>
                        <a:cxn ang="0">
                          <a:pos x="11" y="0"/>
                        </a:cxn>
                        <a:cxn ang="0">
                          <a:pos x="0" y="11"/>
                        </a:cxn>
                        <a:cxn ang="0">
                          <a:pos x="11" y="0"/>
                        </a:cxn>
                        <a:cxn ang="0">
                          <a:pos x="0" y="0"/>
                        </a:cxn>
                        <a:cxn ang="0">
                          <a:pos x="0" y="11"/>
                        </a:cxn>
                        <a:cxn ang="0">
                          <a:pos x="23" y="11"/>
                        </a:cxn>
                      </a:cxnLst>
                      <a:rect l="txL" t="txT" r="txR" b="txB"/>
                      <a:pathLst>
                        <a:path w="433" h="23">
                          <a:moveTo>
                            <a:pt x="23" y="11"/>
                          </a:moveTo>
                          <a:lnTo>
                            <a:pt x="11" y="23"/>
                          </a:lnTo>
                          <a:lnTo>
                            <a:pt x="433" y="23"/>
                          </a:lnTo>
                          <a:lnTo>
                            <a:pt x="433" y="0"/>
                          </a:lnTo>
                          <a:lnTo>
                            <a:pt x="11" y="0"/>
                          </a:lnTo>
                          <a:lnTo>
                            <a:pt x="0" y="11"/>
                          </a:lnTo>
                          <a:lnTo>
                            <a:pt x="11" y="0"/>
                          </a:lnTo>
                          <a:lnTo>
                            <a:pt x="0" y="0"/>
                          </a:lnTo>
                          <a:lnTo>
                            <a:pt x="0" y="11"/>
                          </a:lnTo>
                          <a:lnTo>
                            <a:pt x="23" y="11"/>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39" name="Freeform 29"/>
                    <p:cNvSpPr/>
                    <p:nvPr/>
                  </p:nvSpPr>
                  <p:spPr>
                    <a:xfrm>
                      <a:off x="3053" y="2782"/>
                      <a:ext cx="23" cy="744"/>
                    </a:xfrm>
                    <a:custGeom>
                      <a:avLst/>
                      <a:gdLst>
                        <a:gd name="txL" fmla="*/ 0 w 23"/>
                        <a:gd name="txT" fmla="*/ 0 h 744"/>
                        <a:gd name="txR" fmla="*/ 23 w 23"/>
                        <a:gd name="txB" fmla="*/ 744 h 744"/>
                      </a:gdLst>
                      <a:ahLst/>
                      <a:cxnLst>
                        <a:cxn ang="0">
                          <a:pos x="11" y="721"/>
                        </a:cxn>
                        <a:cxn ang="0">
                          <a:pos x="23" y="733"/>
                        </a:cxn>
                        <a:cxn ang="0">
                          <a:pos x="23" y="0"/>
                        </a:cxn>
                        <a:cxn ang="0">
                          <a:pos x="0" y="0"/>
                        </a:cxn>
                        <a:cxn ang="0">
                          <a:pos x="0" y="733"/>
                        </a:cxn>
                        <a:cxn ang="0">
                          <a:pos x="11" y="744"/>
                        </a:cxn>
                        <a:cxn ang="0">
                          <a:pos x="0" y="733"/>
                        </a:cxn>
                        <a:cxn ang="0">
                          <a:pos x="0" y="744"/>
                        </a:cxn>
                        <a:cxn ang="0">
                          <a:pos x="11" y="744"/>
                        </a:cxn>
                        <a:cxn ang="0">
                          <a:pos x="11" y="721"/>
                        </a:cxn>
                      </a:cxnLst>
                      <a:rect l="txL" t="txT" r="txR" b="txB"/>
                      <a:pathLst>
                        <a:path w="23" h="744">
                          <a:moveTo>
                            <a:pt x="11" y="721"/>
                          </a:moveTo>
                          <a:lnTo>
                            <a:pt x="23" y="733"/>
                          </a:lnTo>
                          <a:lnTo>
                            <a:pt x="23" y="0"/>
                          </a:lnTo>
                          <a:lnTo>
                            <a:pt x="0" y="0"/>
                          </a:lnTo>
                          <a:lnTo>
                            <a:pt x="0" y="733"/>
                          </a:lnTo>
                          <a:lnTo>
                            <a:pt x="11" y="744"/>
                          </a:lnTo>
                          <a:lnTo>
                            <a:pt x="0" y="733"/>
                          </a:lnTo>
                          <a:lnTo>
                            <a:pt x="0" y="744"/>
                          </a:lnTo>
                          <a:lnTo>
                            <a:pt x="11" y="744"/>
                          </a:lnTo>
                          <a:lnTo>
                            <a:pt x="11" y="721"/>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40" name="Freeform 30"/>
                    <p:cNvSpPr/>
                    <p:nvPr/>
                  </p:nvSpPr>
                  <p:spPr>
                    <a:xfrm>
                      <a:off x="3064" y="3503"/>
                      <a:ext cx="433" cy="23"/>
                    </a:xfrm>
                    <a:custGeom>
                      <a:avLst/>
                      <a:gdLst>
                        <a:gd name="txL" fmla="*/ 0 w 433"/>
                        <a:gd name="txT" fmla="*/ 0 h 23"/>
                        <a:gd name="txR" fmla="*/ 433 w 433"/>
                        <a:gd name="txB" fmla="*/ 23 h 23"/>
                      </a:gdLst>
                      <a:ahLst/>
                      <a:cxnLst>
                        <a:cxn ang="0">
                          <a:pos x="410" y="12"/>
                        </a:cxn>
                        <a:cxn ang="0">
                          <a:pos x="422" y="0"/>
                        </a:cxn>
                        <a:cxn ang="0">
                          <a:pos x="0" y="0"/>
                        </a:cxn>
                        <a:cxn ang="0">
                          <a:pos x="0" y="23"/>
                        </a:cxn>
                        <a:cxn ang="0">
                          <a:pos x="422" y="23"/>
                        </a:cxn>
                        <a:cxn ang="0">
                          <a:pos x="433" y="12"/>
                        </a:cxn>
                        <a:cxn ang="0">
                          <a:pos x="422" y="23"/>
                        </a:cxn>
                        <a:cxn ang="0">
                          <a:pos x="433" y="23"/>
                        </a:cxn>
                        <a:cxn ang="0">
                          <a:pos x="433" y="12"/>
                        </a:cxn>
                        <a:cxn ang="0">
                          <a:pos x="410" y="12"/>
                        </a:cxn>
                      </a:cxnLst>
                      <a:rect l="txL" t="txT" r="txR" b="txB"/>
                      <a:pathLst>
                        <a:path w="433" h="23">
                          <a:moveTo>
                            <a:pt x="410" y="12"/>
                          </a:moveTo>
                          <a:lnTo>
                            <a:pt x="422" y="0"/>
                          </a:lnTo>
                          <a:lnTo>
                            <a:pt x="0" y="0"/>
                          </a:lnTo>
                          <a:lnTo>
                            <a:pt x="0" y="23"/>
                          </a:lnTo>
                          <a:lnTo>
                            <a:pt x="422" y="23"/>
                          </a:lnTo>
                          <a:lnTo>
                            <a:pt x="433" y="12"/>
                          </a:lnTo>
                          <a:lnTo>
                            <a:pt x="422" y="23"/>
                          </a:lnTo>
                          <a:lnTo>
                            <a:pt x="433" y="23"/>
                          </a:lnTo>
                          <a:lnTo>
                            <a:pt x="433" y="12"/>
                          </a:lnTo>
                          <a:lnTo>
                            <a:pt x="410" y="12"/>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41" name="Freeform 31"/>
                    <p:cNvSpPr/>
                    <p:nvPr/>
                  </p:nvSpPr>
                  <p:spPr>
                    <a:xfrm>
                      <a:off x="3071" y="2985"/>
                      <a:ext cx="410" cy="23"/>
                    </a:xfrm>
                    <a:custGeom>
                      <a:avLst/>
                      <a:gdLst>
                        <a:gd name="txL" fmla="*/ 0 w 410"/>
                        <a:gd name="txT" fmla="*/ 0 h 23"/>
                        <a:gd name="txR" fmla="*/ 410 w 410"/>
                        <a:gd name="txB" fmla="*/ 23 h 23"/>
                      </a:gdLst>
                      <a:ahLst/>
                      <a:cxnLst>
                        <a:cxn ang="0">
                          <a:pos x="410" y="11"/>
                        </a:cxn>
                        <a:cxn ang="0">
                          <a:pos x="410" y="0"/>
                        </a:cxn>
                        <a:cxn ang="0">
                          <a:pos x="0" y="0"/>
                        </a:cxn>
                        <a:cxn ang="0">
                          <a:pos x="0" y="23"/>
                        </a:cxn>
                        <a:cxn ang="0">
                          <a:pos x="410" y="23"/>
                        </a:cxn>
                        <a:cxn ang="0">
                          <a:pos x="410" y="11"/>
                        </a:cxn>
                      </a:cxnLst>
                      <a:rect l="txL" t="txT" r="txR" b="txB"/>
                      <a:pathLst>
                        <a:path w="410" h="23">
                          <a:moveTo>
                            <a:pt x="410" y="11"/>
                          </a:moveTo>
                          <a:lnTo>
                            <a:pt x="410" y="0"/>
                          </a:lnTo>
                          <a:lnTo>
                            <a:pt x="0" y="0"/>
                          </a:lnTo>
                          <a:lnTo>
                            <a:pt x="0" y="23"/>
                          </a:lnTo>
                          <a:lnTo>
                            <a:pt x="410" y="23"/>
                          </a:lnTo>
                          <a:lnTo>
                            <a:pt x="410" y="11"/>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42" name="Freeform 32"/>
                    <p:cNvSpPr/>
                    <p:nvPr/>
                  </p:nvSpPr>
                  <p:spPr>
                    <a:xfrm>
                      <a:off x="3071" y="3252"/>
                      <a:ext cx="410" cy="23"/>
                    </a:xfrm>
                    <a:custGeom>
                      <a:avLst/>
                      <a:gdLst>
                        <a:gd name="txL" fmla="*/ 0 w 410"/>
                        <a:gd name="txT" fmla="*/ 0 h 23"/>
                        <a:gd name="txR" fmla="*/ 410 w 410"/>
                        <a:gd name="txB" fmla="*/ 23 h 23"/>
                      </a:gdLst>
                      <a:ahLst/>
                      <a:cxnLst>
                        <a:cxn ang="0">
                          <a:pos x="410" y="12"/>
                        </a:cxn>
                        <a:cxn ang="0">
                          <a:pos x="410" y="0"/>
                        </a:cxn>
                        <a:cxn ang="0">
                          <a:pos x="0" y="0"/>
                        </a:cxn>
                        <a:cxn ang="0">
                          <a:pos x="0" y="23"/>
                        </a:cxn>
                        <a:cxn ang="0">
                          <a:pos x="410" y="23"/>
                        </a:cxn>
                        <a:cxn ang="0">
                          <a:pos x="410" y="12"/>
                        </a:cxn>
                      </a:cxnLst>
                      <a:rect l="txL" t="txT" r="txR" b="txB"/>
                      <a:pathLst>
                        <a:path w="410" h="23">
                          <a:moveTo>
                            <a:pt x="410" y="12"/>
                          </a:moveTo>
                          <a:lnTo>
                            <a:pt x="410" y="0"/>
                          </a:lnTo>
                          <a:lnTo>
                            <a:pt x="0" y="0"/>
                          </a:lnTo>
                          <a:lnTo>
                            <a:pt x="0" y="23"/>
                          </a:lnTo>
                          <a:lnTo>
                            <a:pt x="410" y="23"/>
                          </a:lnTo>
                          <a:lnTo>
                            <a:pt x="410" y="12"/>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43" name="Freeform 33"/>
                    <p:cNvSpPr/>
                    <p:nvPr/>
                  </p:nvSpPr>
                  <p:spPr>
                    <a:xfrm>
                      <a:off x="3258" y="2794"/>
                      <a:ext cx="23" cy="714"/>
                    </a:xfrm>
                    <a:custGeom>
                      <a:avLst/>
                      <a:gdLst>
                        <a:gd name="txL" fmla="*/ 0 w 23"/>
                        <a:gd name="txT" fmla="*/ 0 h 714"/>
                        <a:gd name="txR" fmla="*/ 23 w 23"/>
                        <a:gd name="txB" fmla="*/ 714 h 714"/>
                      </a:gdLst>
                      <a:ahLst/>
                      <a:cxnLst>
                        <a:cxn ang="0">
                          <a:pos x="11" y="714"/>
                        </a:cxn>
                        <a:cxn ang="0">
                          <a:pos x="23" y="714"/>
                        </a:cxn>
                        <a:cxn ang="0">
                          <a:pos x="23" y="0"/>
                        </a:cxn>
                        <a:cxn ang="0">
                          <a:pos x="0" y="0"/>
                        </a:cxn>
                        <a:cxn ang="0">
                          <a:pos x="0" y="714"/>
                        </a:cxn>
                        <a:cxn ang="0">
                          <a:pos x="11" y="714"/>
                        </a:cxn>
                      </a:cxnLst>
                      <a:rect l="txL" t="txT" r="txR" b="txB"/>
                      <a:pathLst>
                        <a:path w="23" h="714">
                          <a:moveTo>
                            <a:pt x="11" y="714"/>
                          </a:moveTo>
                          <a:lnTo>
                            <a:pt x="23" y="714"/>
                          </a:lnTo>
                          <a:lnTo>
                            <a:pt x="23" y="0"/>
                          </a:lnTo>
                          <a:lnTo>
                            <a:pt x="0" y="0"/>
                          </a:lnTo>
                          <a:lnTo>
                            <a:pt x="0" y="714"/>
                          </a:lnTo>
                          <a:lnTo>
                            <a:pt x="11" y="714"/>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44" name="Freeform 34"/>
                    <p:cNvSpPr/>
                    <p:nvPr/>
                  </p:nvSpPr>
                  <p:spPr>
                    <a:xfrm>
                      <a:off x="2908" y="2748"/>
                      <a:ext cx="23" cy="41"/>
                    </a:xfrm>
                    <a:custGeom>
                      <a:avLst/>
                      <a:gdLst>
                        <a:gd name="txL" fmla="*/ 0 w 23"/>
                        <a:gd name="txT" fmla="*/ 0 h 41"/>
                        <a:gd name="txR" fmla="*/ 23 w 23"/>
                        <a:gd name="txB" fmla="*/ 41 h 41"/>
                      </a:gdLst>
                      <a:ahLst/>
                      <a:cxnLst>
                        <a:cxn ang="0">
                          <a:pos x="0" y="0"/>
                        </a:cxn>
                        <a:cxn ang="0">
                          <a:pos x="0" y="0"/>
                        </a:cxn>
                        <a:cxn ang="0">
                          <a:pos x="0" y="23"/>
                        </a:cxn>
                        <a:cxn ang="0">
                          <a:pos x="0" y="37"/>
                        </a:cxn>
                        <a:cxn ang="0">
                          <a:pos x="0" y="41"/>
                        </a:cxn>
                        <a:cxn ang="0">
                          <a:pos x="11" y="41"/>
                        </a:cxn>
                        <a:cxn ang="0">
                          <a:pos x="11" y="41"/>
                        </a:cxn>
                        <a:cxn ang="0">
                          <a:pos x="23" y="41"/>
                        </a:cxn>
                        <a:cxn ang="0">
                          <a:pos x="23" y="37"/>
                        </a:cxn>
                        <a:cxn ang="0">
                          <a:pos x="23" y="23"/>
                        </a:cxn>
                        <a:cxn ang="0">
                          <a:pos x="23" y="0"/>
                        </a:cxn>
                        <a:cxn ang="0">
                          <a:pos x="23" y="0"/>
                        </a:cxn>
                        <a:cxn ang="0">
                          <a:pos x="0" y="0"/>
                        </a:cxn>
                      </a:cxnLst>
                      <a:rect l="txL" t="txT" r="txR" b="txB"/>
                      <a:pathLst>
                        <a:path w="23" h="41">
                          <a:moveTo>
                            <a:pt x="0" y="0"/>
                          </a:moveTo>
                          <a:lnTo>
                            <a:pt x="0" y="0"/>
                          </a:lnTo>
                          <a:lnTo>
                            <a:pt x="0" y="23"/>
                          </a:lnTo>
                          <a:lnTo>
                            <a:pt x="0" y="37"/>
                          </a:lnTo>
                          <a:lnTo>
                            <a:pt x="0" y="41"/>
                          </a:lnTo>
                          <a:lnTo>
                            <a:pt x="11" y="41"/>
                          </a:lnTo>
                          <a:lnTo>
                            <a:pt x="23" y="41"/>
                          </a:lnTo>
                          <a:lnTo>
                            <a:pt x="23" y="37"/>
                          </a:lnTo>
                          <a:lnTo>
                            <a:pt x="23" y="23"/>
                          </a:lnTo>
                          <a:lnTo>
                            <a:pt x="23" y="0"/>
                          </a:lnTo>
                          <a:lnTo>
                            <a:pt x="0" y="0"/>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45" name="Freeform 35"/>
                    <p:cNvSpPr/>
                    <p:nvPr/>
                  </p:nvSpPr>
                  <p:spPr>
                    <a:xfrm>
                      <a:off x="2447" y="2748"/>
                      <a:ext cx="23" cy="53"/>
                    </a:xfrm>
                    <a:custGeom>
                      <a:avLst/>
                      <a:gdLst>
                        <a:gd name="txL" fmla="*/ 0 w 23"/>
                        <a:gd name="txT" fmla="*/ 0 h 53"/>
                        <a:gd name="txR" fmla="*/ 23 w 23"/>
                        <a:gd name="txB" fmla="*/ 53 h 53"/>
                      </a:gdLst>
                      <a:ahLst/>
                      <a:cxnLst>
                        <a:cxn ang="0">
                          <a:pos x="12" y="30"/>
                        </a:cxn>
                        <a:cxn ang="0">
                          <a:pos x="12" y="41"/>
                        </a:cxn>
                        <a:cxn ang="0">
                          <a:pos x="23" y="41"/>
                        </a:cxn>
                        <a:cxn ang="0">
                          <a:pos x="23" y="37"/>
                        </a:cxn>
                        <a:cxn ang="0">
                          <a:pos x="23" y="23"/>
                        </a:cxn>
                        <a:cxn ang="0">
                          <a:pos x="23" y="0"/>
                        </a:cxn>
                        <a:cxn ang="0">
                          <a:pos x="0" y="0"/>
                        </a:cxn>
                        <a:cxn ang="0">
                          <a:pos x="0" y="23"/>
                        </a:cxn>
                        <a:cxn ang="0">
                          <a:pos x="0" y="37"/>
                        </a:cxn>
                        <a:cxn ang="0">
                          <a:pos x="0" y="41"/>
                        </a:cxn>
                        <a:cxn ang="0">
                          <a:pos x="12" y="41"/>
                        </a:cxn>
                        <a:cxn ang="0">
                          <a:pos x="12" y="53"/>
                        </a:cxn>
                        <a:cxn ang="0">
                          <a:pos x="0" y="41"/>
                        </a:cxn>
                        <a:cxn ang="0">
                          <a:pos x="0" y="53"/>
                        </a:cxn>
                        <a:cxn ang="0">
                          <a:pos x="12" y="53"/>
                        </a:cxn>
                        <a:cxn ang="0">
                          <a:pos x="12" y="30"/>
                        </a:cxn>
                      </a:cxnLst>
                      <a:rect l="txL" t="txT" r="txR" b="txB"/>
                      <a:pathLst>
                        <a:path w="23" h="53">
                          <a:moveTo>
                            <a:pt x="12" y="30"/>
                          </a:moveTo>
                          <a:lnTo>
                            <a:pt x="12" y="41"/>
                          </a:lnTo>
                          <a:lnTo>
                            <a:pt x="23" y="41"/>
                          </a:lnTo>
                          <a:lnTo>
                            <a:pt x="23" y="37"/>
                          </a:lnTo>
                          <a:lnTo>
                            <a:pt x="23" y="23"/>
                          </a:lnTo>
                          <a:lnTo>
                            <a:pt x="23" y="0"/>
                          </a:lnTo>
                          <a:lnTo>
                            <a:pt x="0" y="0"/>
                          </a:lnTo>
                          <a:lnTo>
                            <a:pt x="0" y="23"/>
                          </a:lnTo>
                          <a:lnTo>
                            <a:pt x="0" y="37"/>
                          </a:lnTo>
                          <a:lnTo>
                            <a:pt x="0" y="41"/>
                          </a:lnTo>
                          <a:lnTo>
                            <a:pt x="12" y="41"/>
                          </a:lnTo>
                          <a:lnTo>
                            <a:pt x="12" y="53"/>
                          </a:lnTo>
                          <a:lnTo>
                            <a:pt x="0" y="41"/>
                          </a:lnTo>
                          <a:lnTo>
                            <a:pt x="0" y="53"/>
                          </a:lnTo>
                          <a:lnTo>
                            <a:pt x="12" y="53"/>
                          </a:lnTo>
                          <a:lnTo>
                            <a:pt x="12" y="30"/>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46" name="Freeform 36"/>
                    <p:cNvSpPr/>
                    <p:nvPr/>
                  </p:nvSpPr>
                  <p:spPr>
                    <a:xfrm>
                      <a:off x="2459" y="2778"/>
                      <a:ext cx="472" cy="23"/>
                    </a:xfrm>
                    <a:custGeom>
                      <a:avLst/>
                      <a:gdLst>
                        <a:gd name="txL" fmla="*/ 0 w 472"/>
                        <a:gd name="txT" fmla="*/ 0 h 23"/>
                        <a:gd name="txR" fmla="*/ 472 w 472"/>
                        <a:gd name="txB" fmla="*/ 23 h 23"/>
                      </a:gdLst>
                      <a:ahLst/>
                      <a:cxnLst>
                        <a:cxn ang="0">
                          <a:pos x="449" y="11"/>
                        </a:cxn>
                        <a:cxn ang="0">
                          <a:pos x="460" y="0"/>
                        </a:cxn>
                        <a:cxn ang="0">
                          <a:pos x="0" y="0"/>
                        </a:cxn>
                        <a:cxn ang="0">
                          <a:pos x="0" y="23"/>
                        </a:cxn>
                        <a:cxn ang="0">
                          <a:pos x="460" y="23"/>
                        </a:cxn>
                        <a:cxn ang="0">
                          <a:pos x="472" y="11"/>
                        </a:cxn>
                        <a:cxn ang="0">
                          <a:pos x="460" y="23"/>
                        </a:cxn>
                        <a:cxn ang="0">
                          <a:pos x="472" y="23"/>
                        </a:cxn>
                        <a:cxn ang="0">
                          <a:pos x="472" y="11"/>
                        </a:cxn>
                        <a:cxn ang="0">
                          <a:pos x="449" y="11"/>
                        </a:cxn>
                      </a:cxnLst>
                      <a:rect l="txL" t="txT" r="txR" b="txB"/>
                      <a:pathLst>
                        <a:path w="472" h="23">
                          <a:moveTo>
                            <a:pt x="449" y="11"/>
                          </a:moveTo>
                          <a:lnTo>
                            <a:pt x="460" y="0"/>
                          </a:lnTo>
                          <a:lnTo>
                            <a:pt x="0" y="0"/>
                          </a:lnTo>
                          <a:lnTo>
                            <a:pt x="0" y="23"/>
                          </a:lnTo>
                          <a:lnTo>
                            <a:pt x="460" y="23"/>
                          </a:lnTo>
                          <a:lnTo>
                            <a:pt x="472" y="11"/>
                          </a:lnTo>
                          <a:lnTo>
                            <a:pt x="460" y="23"/>
                          </a:lnTo>
                          <a:lnTo>
                            <a:pt x="472" y="23"/>
                          </a:lnTo>
                          <a:lnTo>
                            <a:pt x="472" y="11"/>
                          </a:lnTo>
                          <a:lnTo>
                            <a:pt x="449" y="11"/>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47" name="Freeform 37"/>
                    <p:cNvSpPr/>
                    <p:nvPr/>
                  </p:nvSpPr>
                  <p:spPr>
                    <a:xfrm>
                      <a:off x="2685" y="2607"/>
                      <a:ext cx="191" cy="187"/>
                    </a:xfrm>
                    <a:custGeom>
                      <a:avLst/>
                      <a:gdLst>
                        <a:gd name="txL" fmla="*/ 0 w 191"/>
                        <a:gd name="txT" fmla="*/ 0 h 187"/>
                        <a:gd name="txR" fmla="*/ 191 w 191"/>
                        <a:gd name="txB" fmla="*/ 187 h 187"/>
                      </a:gdLst>
                      <a:ahLst/>
                      <a:cxnLst>
                        <a:cxn ang="0">
                          <a:pos x="6" y="180"/>
                        </a:cxn>
                        <a:cxn ang="0">
                          <a:pos x="13" y="187"/>
                        </a:cxn>
                        <a:cxn ang="0">
                          <a:pos x="191" y="14"/>
                        </a:cxn>
                        <a:cxn ang="0">
                          <a:pos x="177" y="0"/>
                        </a:cxn>
                        <a:cxn ang="0">
                          <a:pos x="0" y="173"/>
                        </a:cxn>
                        <a:cxn ang="0">
                          <a:pos x="6" y="180"/>
                        </a:cxn>
                      </a:cxnLst>
                      <a:rect l="txL" t="txT" r="txR" b="txB"/>
                      <a:pathLst>
                        <a:path w="191" h="187">
                          <a:moveTo>
                            <a:pt x="6" y="180"/>
                          </a:moveTo>
                          <a:lnTo>
                            <a:pt x="13" y="187"/>
                          </a:lnTo>
                          <a:lnTo>
                            <a:pt x="191" y="14"/>
                          </a:lnTo>
                          <a:lnTo>
                            <a:pt x="177" y="0"/>
                          </a:lnTo>
                          <a:lnTo>
                            <a:pt x="0" y="173"/>
                          </a:lnTo>
                          <a:lnTo>
                            <a:pt x="6" y="180"/>
                          </a:lnTo>
                          <a:close/>
                        </a:path>
                      </a:pathLst>
                    </a:custGeom>
                    <a:solidFill>
                      <a:srgbClr val="FFFFFF"/>
                    </a:solidFill>
                    <a:ln w="9525">
                      <a:noFill/>
                    </a:ln>
                  </p:spPr>
                  <p:txBody>
                    <a:bodyPr/>
                    <a:lstStyle/>
                    <a:p>
                      <a:endParaRPr lang="zh-CN" altLang="en-US" dirty="0">
                        <a:latin typeface="Arial" panose="020B0604020202020204" pitchFamily="34" charset="0"/>
                      </a:endParaRPr>
                    </a:p>
                  </p:txBody>
                </p:sp>
              </p:grpSp>
              <p:grpSp>
                <p:nvGrpSpPr>
                  <p:cNvPr id="51225" name="Group 38"/>
                  <p:cNvGrpSpPr/>
                  <p:nvPr/>
                </p:nvGrpSpPr>
                <p:grpSpPr>
                  <a:xfrm>
                    <a:off x="2447" y="2536"/>
                    <a:ext cx="484" cy="258"/>
                    <a:chOff x="2447" y="2536"/>
                    <a:chExt cx="484" cy="258"/>
                  </a:xfrm>
                </p:grpSpPr>
                <p:sp>
                  <p:nvSpPr>
                    <p:cNvPr id="51226" name="Freeform 39"/>
                    <p:cNvSpPr/>
                    <p:nvPr/>
                  </p:nvSpPr>
                  <p:spPr>
                    <a:xfrm>
                      <a:off x="2447" y="2536"/>
                      <a:ext cx="484" cy="212"/>
                    </a:xfrm>
                    <a:custGeom>
                      <a:avLst/>
                      <a:gdLst>
                        <a:gd name="txL" fmla="*/ 0 w 484"/>
                        <a:gd name="txT" fmla="*/ 0 h 212"/>
                        <a:gd name="txR" fmla="*/ 484 w 484"/>
                        <a:gd name="txB" fmla="*/ 212 h 212"/>
                      </a:gdLst>
                      <a:ahLst/>
                      <a:cxnLst>
                        <a:cxn ang="0">
                          <a:pos x="23" y="212"/>
                        </a:cxn>
                        <a:cxn ang="0">
                          <a:pos x="23" y="212"/>
                        </a:cxn>
                        <a:cxn ang="0">
                          <a:pos x="28" y="166"/>
                        </a:cxn>
                        <a:cxn ang="0">
                          <a:pos x="42" y="126"/>
                        </a:cxn>
                        <a:cxn ang="0">
                          <a:pos x="63" y="94"/>
                        </a:cxn>
                        <a:cxn ang="0">
                          <a:pos x="90" y="69"/>
                        </a:cxn>
                        <a:cxn ang="0">
                          <a:pos x="122" y="46"/>
                        </a:cxn>
                        <a:cxn ang="0">
                          <a:pos x="159" y="34"/>
                        </a:cxn>
                        <a:cxn ang="0">
                          <a:pos x="198" y="25"/>
                        </a:cxn>
                        <a:cxn ang="0">
                          <a:pos x="242" y="23"/>
                        </a:cxn>
                        <a:cxn ang="0">
                          <a:pos x="286" y="27"/>
                        </a:cxn>
                        <a:cxn ang="0">
                          <a:pos x="325" y="37"/>
                        </a:cxn>
                        <a:cxn ang="0">
                          <a:pos x="362" y="50"/>
                        </a:cxn>
                        <a:cxn ang="0">
                          <a:pos x="394" y="74"/>
                        </a:cxn>
                        <a:cxn ang="0">
                          <a:pos x="422" y="99"/>
                        </a:cxn>
                        <a:cxn ang="0">
                          <a:pos x="442" y="131"/>
                        </a:cxn>
                        <a:cxn ang="0">
                          <a:pos x="456" y="168"/>
                        </a:cxn>
                        <a:cxn ang="0">
                          <a:pos x="461" y="212"/>
                        </a:cxn>
                        <a:cxn ang="0">
                          <a:pos x="484" y="212"/>
                        </a:cxn>
                        <a:cxn ang="0">
                          <a:pos x="479" y="163"/>
                        </a:cxn>
                        <a:cxn ang="0">
                          <a:pos x="461" y="122"/>
                        </a:cxn>
                        <a:cxn ang="0">
                          <a:pos x="440" y="85"/>
                        </a:cxn>
                        <a:cxn ang="0">
                          <a:pos x="408" y="55"/>
                        </a:cxn>
                        <a:cxn ang="0">
                          <a:pos x="371" y="32"/>
                        </a:cxn>
                        <a:cxn ang="0">
                          <a:pos x="330" y="14"/>
                        </a:cxn>
                        <a:cxn ang="0">
                          <a:pos x="286" y="4"/>
                        </a:cxn>
                        <a:cxn ang="0">
                          <a:pos x="242" y="0"/>
                        </a:cxn>
                        <a:cxn ang="0">
                          <a:pos x="198" y="2"/>
                        </a:cxn>
                        <a:cxn ang="0">
                          <a:pos x="155" y="11"/>
                        </a:cxn>
                        <a:cxn ang="0">
                          <a:pos x="113" y="27"/>
                        </a:cxn>
                        <a:cxn ang="0">
                          <a:pos x="76" y="50"/>
                        </a:cxn>
                        <a:cxn ang="0">
                          <a:pos x="44" y="80"/>
                        </a:cxn>
                        <a:cxn ang="0">
                          <a:pos x="23" y="117"/>
                        </a:cxn>
                        <a:cxn ang="0">
                          <a:pos x="5" y="161"/>
                        </a:cxn>
                        <a:cxn ang="0">
                          <a:pos x="0" y="212"/>
                        </a:cxn>
                        <a:cxn ang="0">
                          <a:pos x="0" y="212"/>
                        </a:cxn>
                        <a:cxn ang="0">
                          <a:pos x="23" y="212"/>
                        </a:cxn>
                      </a:cxnLst>
                      <a:rect l="txL" t="txT" r="txR" b="txB"/>
                      <a:pathLst>
                        <a:path w="484" h="212">
                          <a:moveTo>
                            <a:pt x="23" y="212"/>
                          </a:moveTo>
                          <a:lnTo>
                            <a:pt x="23" y="212"/>
                          </a:lnTo>
                          <a:lnTo>
                            <a:pt x="28" y="166"/>
                          </a:lnTo>
                          <a:lnTo>
                            <a:pt x="42" y="126"/>
                          </a:lnTo>
                          <a:lnTo>
                            <a:pt x="63" y="94"/>
                          </a:lnTo>
                          <a:lnTo>
                            <a:pt x="90" y="69"/>
                          </a:lnTo>
                          <a:lnTo>
                            <a:pt x="122" y="46"/>
                          </a:lnTo>
                          <a:lnTo>
                            <a:pt x="159" y="34"/>
                          </a:lnTo>
                          <a:lnTo>
                            <a:pt x="198" y="25"/>
                          </a:lnTo>
                          <a:lnTo>
                            <a:pt x="242" y="23"/>
                          </a:lnTo>
                          <a:lnTo>
                            <a:pt x="286" y="27"/>
                          </a:lnTo>
                          <a:lnTo>
                            <a:pt x="325" y="37"/>
                          </a:lnTo>
                          <a:lnTo>
                            <a:pt x="362" y="50"/>
                          </a:lnTo>
                          <a:lnTo>
                            <a:pt x="394" y="74"/>
                          </a:lnTo>
                          <a:lnTo>
                            <a:pt x="422" y="99"/>
                          </a:lnTo>
                          <a:lnTo>
                            <a:pt x="442" y="131"/>
                          </a:lnTo>
                          <a:lnTo>
                            <a:pt x="456" y="168"/>
                          </a:lnTo>
                          <a:lnTo>
                            <a:pt x="461" y="212"/>
                          </a:lnTo>
                          <a:lnTo>
                            <a:pt x="484" y="212"/>
                          </a:lnTo>
                          <a:lnTo>
                            <a:pt x="479" y="163"/>
                          </a:lnTo>
                          <a:lnTo>
                            <a:pt x="461" y="122"/>
                          </a:lnTo>
                          <a:lnTo>
                            <a:pt x="440" y="85"/>
                          </a:lnTo>
                          <a:lnTo>
                            <a:pt x="408" y="55"/>
                          </a:lnTo>
                          <a:lnTo>
                            <a:pt x="371" y="32"/>
                          </a:lnTo>
                          <a:lnTo>
                            <a:pt x="330" y="14"/>
                          </a:lnTo>
                          <a:lnTo>
                            <a:pt x="286" y="4"/>
                          </a:lnTo>
                          <a:lnTo>
                            <a:pt x="242" y="0"/>
                          </a:lnTo>
                          <a:lnTo>
                            <a:pt x="198" y="2"/>
                          </a:lnTo>
                          <a:lnTo>
                            <a:pt x="155" y="11"/>
                          </a:lnTo>
                          <a:lnTo>
                            <a:pt x="113" y="27"/>
                          </a:lnTo>
                          <a:lnTo>
                            <a:pt x="76" y="50"/>
                          </a:lnTo>
                          <a:lnTo>
                            <a:pt x="44" y="80"/>
                          </a:lnTo>
                          <a:lnTo>
                            <a:pt x="23" y="117"/>
                          </a:lnTo>
                          <a:lnTo>
                            <a:pt x="5" y="161"/>
                          </a:lnTo>
                          <a:lnTo>
                            <a:pt x="0" y="212"/>
                          </a:lnTo>
                          <a:lnTo>
                            <a:pt x="23" y="212"/>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27" name="Freeform 40"/>
                    <p:cNvSpPr/>
                    <p:nvPr/>
                  </p:nvSpPr>
                  <p:spPr>
                    <a:xfrm>
                      <a:off x="2680" y="2550"/>
                      <a:ext cx="23" cy="237"/>
                    </a:xfrm>
                    <a:custGeom>
                      <a:avLst/>
                      <a:gdLst>
                        <a:gd name="txL" fmla="*/ 0 w 23"/>
                        <a:gd name="txT" fmla="*/ 0 h 237"/>
                        <a:gd name="txR" fmla="*/ 23 w 23"/>
                        <a:gd name="txB" fmla="*/ 237 h 237"/>
                      </a:gdLst>
                      <a:ahLst/>
                      <a:cxnLst>
                        <a:cxn ang="0">
                          <a:pos x="11" y="237"/>
                        </a:cxn>
                        <a:cxn ang="0">
                          <a:pos x="23" y="237"/>
                        </a:cxn>
                        <a:cxn ang="0">
                          <a:pos x="23" y="0"/>
                        </a:cxn>
                        <a:cxn ang="0">
                          <a:pos x="0" y="0"/>
                        </a:cxn>
                        <a:cxn ang="0">
                          <a:pos x="0" y="237"/>
                        </a:cxn>
                        <a:cxn ang="0">
                          <a:pos x="11" y="237"/>
                        </a:cxn>
                      </a:cxnLst>
                      <a:rect l="txL" t="txT" r="txR" b="txB"/>
                      <a:pathLst>
                        <a:path w="23" h="237">
                          <a:moveTo>
                            <a:pt x="11" y="237"/>
                          </a:moveTo>
                          <a:lnTo>
                            <a:pt x="23" y="237"/>
                          </a:lnTo>
                          <a:lnTo>
                            <a:pt x="23" y="0"/>
                          </a:lnTo>
                          <a:lnTo>
                            <a:pt x="0" y="0"/>
                          </a:lnTo>
                          <a:lnTo>
                            <a:pt x="0" y="237"/>
                          </a:lnTo>
                          <a:lnTo>
                            <a:pt x="11" y="237"/>
                          </a:lnTo>
                          <a:close/>
                        </a:path>
                      </a:pathLst>
                    </a:custGeom>
                    <a:solidFill>
                      <a:srgbClr val="FFFFFF"/>
                    </a:solidFill>
                    <a:ln w="9525">
                      <a:noFill/>
                    </a:ln>
                  </p:spPr>
                  <p:txBody>
                    <a:bodyPr/>
                    <a:lstStyle/>
                    <a:p>
                      <a:endParaRPr lang="zh-CN" altLang="en-US" dirty="0">
                        <a:latin typeface="Arial" panose="020B0604020202020204" pitchFamily="34" charset="0"/>
                      </a:endParaRPr>
                    </a:p>
                  </p:txBody>
                </p:sp>
                <p:sp>
                  <p:nvSpPr>
                    <p:cNvPr id="51228" name="Freeform 41"/>
                    <p:cNvSpPr/>
                    <p:nvPr/>
                  </p:nvSpPr>
                  <p:spPr>
                    <a:xfrm>
                      <a:off x="2514" y="2603"/>
                      <a:ext cx="184" cy="191"/>
                    </a:xfrm>
                    <a:custGeom>
                      <a:avLst/>
                      <a:gdLst>
                        <a:gd name="txL" fmla="*/ 0 w 184"/>
                        <a:gd name="txT" fmla="*/ 0 h 191"/>
                        <a:gd name="txR" fmla="*/ 184 w 184"/>
                        <a:gd name="txB" fmla="*/ 191 h 191"/>
                      </a:gdLst>
                      <a:ahLst/>
                      <a:cxnLst>
                        <a:cxn ang="0">
                          <a:pos x="177" y="184"/>
                        </a:cxn>
                        <a:cxn ang="0">
                          <a:pos x="184" y="177"/>
                        </a:cxn>
                        <a:cxn ang="0">
                          <a:pos x="14" y="0"/>
                        </a:cxn>
                        <a:cxn ang="0">
                          <a:pos x="0" y="13"/>
                        </a:cxn>
                        <a:cxn ang="0">
                          <a:pos x="171" y="191"/>
                        </a:cxn>
                        <a:cxn ang="0">
                          <a:pos x="177" y="184"/>
                        </a:cxn>
                      </a:cxnLst>
                      <a:rect l="txL" t="txT" r="txR" b="txB"/>
                      <a:pathLst>
                        <a:path w="184" h="191">
                          <a:moveTo>
                            <a:pt x="177" y="184"/>
                          </a:moveTo>
                          <a:lnTo>
                            <a:pt x="184" y="177"/>
                          </a:lnTo>
                          <a:lnTo>
                            <a:pt x="14" y="0"/>
                          </a:lnTo>
                          <a:lnTo>
                            <a:pt x="0" y="13"/>
                          </a:lnTo>
                          <a:lnTo>
                            <a:pt x="171" y="191"/>
                          </a:lnTo>
                          <a:lnTo>
                            <a:pt x="177" y="184"/>
                          </a:lnTo>
                          <a:close/>
                        </a:path>
                      </a:pathLst>
                    </a:custGeom>
                    <a:solidFill>
                      <a:srgbClr val="FFFFFF"/>
                    </a:solidFill>
                    <a:ln w="9525">
                      <a:noFill/>
                    </a:ln>
                  </p:spPr>
                  <p:txBody>
                    <a:bodyPr/>
                    <a:lstStyle/>
                    <a:p>
                      <a:endParaRPr lang="zh-CN" altLang="en-US" dirty="0">
                        <a:latin typeface="Arial" panose="020B0604020202020204" pitchFamily="34" charset="0"/>
                      </a:endParaRPr>
                    </a:p>
                  </p:txBody>
                </p:sp>
              </p:grpSp>
            </p:grpSp>
            <p:grpSp>
              <p:nvGrpSpPr>
                <p:cNvPr id="51217" name="Group 42"/>
                <p:cNvGrpSpPr/>
                <p:nvPr/>
              </p:nvGrpSpPr>
              <p:grpSpPr>
                <a:xfrm>
                  <a:off x="1409" y="1706"/>
                  <a:ext cx="2539" cy="2206"/>
                  <a:chOff x="1409" y="1706"/>
                  <a:chExt cx="2539" cy="2206"/>
                </a:xfrm>
              </p:grpSpPr>
              <p:sp>
                <p:nvSpPr>
                  <p:cNvPr id="51218" name="Freeform 43"/>
                  <p:cNvSpPr/>
                  <p:nvPr/>
                </p:nvSpPr>
                <p:spPr>
                  <a:xfrm>
                    <a:off x="1409" y="1706"/>
                    <a:ext cx="1244" cy="885"/>
                  </a:xfrm>
                  <a:custGeom>
                    <a:avLst/>
                    <a:gdLst>
                      <a:gd name="txL" fmla="*/ 0 w 990"/>
                      <a:gd name="txT" fmla="*/ 0 h 686"/>
                      <a:gd name="txR" fmla="*/ 990 w 990"/>
                      <a:gd name="txB" fmla="*/ 686 h 686"/>
                    </a:gdLst>
                    <a:ahLst/>
                    <a:cxnLst>
                      <a:cxn ang="0">
                        <a:pos x="0" y="3162"/>
                      </a:cxn>
                      <a:cxn ang="0">
                        <a:pos x="3897" y="369"/>
                      </a:cxn>
                      <a:cxn ang="0">
                        <a:pos x="3897" y="317"/>
                      </a:cxn>
                      <a:cxn ang="0">
                        <a:pos x="3897" y="222"/>
                      </a:cxn>
                      <a:cxn ang="0">
                        <a:pos x="3897" y="114"/>
                      </a:cxn>
                      <a:cxn ang="0">
                        <a:pos x="3897" y="0"/>
                      </a:cxn>
                      <a:cxn ang="0">
                        <a:pos x="0" y="2799"/>
                      </a:cxn>
                      <a:cxn ang="0">
                        <a:pos x="0" y="3162"/>
                      </a:cxn>
                    </a:cxnLst>
                    <a:rect l="txL" t="txT" r="txR" b="txB"/>
                    <a:pathLst>
                      <a:path w="990" h="686">
                        <a:moveTo>
                          <a:pt x="0" y="686"/>
                        </a:moveTo>
                        <a:lnTo>
                          <a:pt x="990" y="80"/>
                        </a:lnTo>
                        <a:lnTo>
                          <a:pt x="990" y="69"/>
                        </a:lnTo>
                        <a:lnTo>
                          <a:pt x="990" y="48"/>
                        </a:lnTo>
                        <a:lnTo>
                          <a:pt x="990" y="25"/>
                        </a:lnTo>
                        <a:lnTo>
                          <a:pt x="990" y="0"/>
                        </a:lnTo>
                        <a:lnTo>
                          <a:pt x="0" y="608"/>
                        </a:lnTo>
                        <a:lnTo>
                          <a:pt x="0" y="686"/>
                        </a:lnTo>
                        <a:close/>
                      </a:path>
                    </a:pathLst>
                  </a:custGeom>
                  <a:solidFill>
                    <a:srgbClr val="7A1111"/>
                  </a:solidFill>
                  <a:ln w="9525">
                    <a:noFill/>
                  </a:ln>
                </p:spPr>
                <p:txBody>
                  <a:bodyPr/>
                  <a:lstStyle/>
                  <a:p>
                    <a:endParaRPr lang="zh-CN" altLang="en-US" dirty="0">
                      <a:latin typeface="Arial" panose="020B0604020202020204" pitchFamily="34" charset="0"/>
                    </a:endParaRPr>
                  </a:p>
                </p:txBody>
              </p:sp>
              <p:sp>
                <p:nvSpPr>
                  <p:cNvPr id="51219" name="Rectangle 44"/>
                  <p:cNvSpPr/>
                  <p:nvPr/>
                </p:nvSpPr>
                <p:spPr>
                  <a:xfrm>
                    <a:off x="1616" y="3838"/>
                    <a:ext cx="2128" cy="74"/>
                  </a:xfrm>
                  <a:prstGeom prst="rect">
                    <a:avLst/>
                  </a:prstGeom>
                  <a:solidFill>
                    <a:srgbClr val="7A1111"/>
                  </a:solidFill>
                  <a:ln w="9525">
                    <a:noFill/>
                  </a:ln>
                </p:spPr>
                <p:txBody>
                  <a:bodyPr/>
                  <a:lstStyle/>
                  <a:p>
                    <a:endParaRPr lang="zh-CN" altLang="en-US" dirty="0">
                      <a:latin typeface="Arial" panose="020B0604020202020204" pitchFamily="34" charset="0"/>
                    </a:endParaRPr>
                  </a:p>
                </p:txBody>
              </p:sp>
              <p:sp>
                <p:nvSpPr>
                  <p:cNvPr id="51220" name="Freeform 45"/>
                  <p:cNvSpPr/>
                  <p:nvPr/>
                </p:nvSpPr>
                <p:spPr>
                  <a:xfrm>
                    <a:off x="2653" y="1706"/>
                    <a:ext cx="1295" cy="892"/>
                  </a:xfrm>
                  <a:custGeom>
                    <a:avLst/>
                    <a:gdLst>
                      <a:gd name="txL" fmla="*/ 0 w 978"/>
                      <a:gd name="txT" fmla="*/ 0 h 682"/>
                      <a:gd name="txR" fmla="*/ 978 w 978"/>
                      <a:gd name="txB" fmla="*/ 682 h 682"/>
                    </a:gdLst>
                    <a:ahLst/>
                    <a:cxnLst>
                      <a:cxn ang="0">
                        <a:pos x="5273" y="3415"/>
                      </a:cxn>
                      <a:cxn ang="0">
                        <a:pos x="0" y="378"/>
                      </a:cxn>
                      <a:cxn ang="0">
                        <a:pos x="0" y="326"/>
                      </a:cxn>
                      <a:cxn ang="0">
                        <a:pos x="0" y="228"/>
                      </a:cxn>
                      <a:cxn ang="0">
                        <a:pos x="0" y="124"/>
                      </a:cxn>
                      <a:cxn ang="0">
                        <a:pos x="0" y="0"/>
                      </a:cxn>
                      <a:cxn ang="0">
                        <a:pos x="5273" y="3023"/>
                      </a:cxn>
                      <a:cxn ang="0">
                        <a:pos x="5273" y="3415"/>
                      </a:cxn>
                    </a:cxnLst>
                    <a:rect l="txL" t="txT" r="txR" b="txB"/>
                    <a:pathLst>
                      <a:path w="978" h="682">
                        <a:moveTo>
                          <a:pt x="978" y="682"/>
                        </a:moveTo>
                        <a:lnTo>
                          <a:pt x="0" y="76"/>
                        </a:lnTo>
                        <a:lnTo>
                          <a:pt x="0" y="65"/>
                        </a:lnTo>
                        <a:lnTo>
                          <a:pt x="0" y="46"/>
                        </a:lnTo>
                        <a:lnTo>
                          <a:pt x="0" y="25"/>
                        </a:lnTo>
                        <a:lnTo>
                          <a:pt x="0" y="0"/>
                        </a:lnTo>
                        <a:lnTo>
                          <a:pt x="978" y="604"/>
                        </a:lnTo>
                        <a:lnTo>
                          <a:pt x="978" y="682"/>
                        </a:lnTo>
                        <a:close/>
                      </a:path>
                    </a:pathLst>
                  </a:custGeom>
                  <a:solidFill>
                    <a:srgbClr val="7A1111"/>
                  </a:solidFill>
                  <a:ln w="9525">
                    <a:noFill/>
                  </a:ln>
                </p:spPr>
                <p:txBody>
                  <a:bodyPr/>
                  <a:lstStyle/>
                  <a:p>
                    <a:endParaRPr lang="zh-CN" altLang="en-US" dirty="0">
                      <a:latin typeface="Arial" panose="020B0604020202020204" pitchFamily="34" charset="0"/>
                    </a:endParaRPr>
                  </a:p>
                </p:txBody>
              </p:sp>
              <p:sp>
                <p:nvSpPr>
                  <p:cNvPr id="51221" name="Freeform 46"/>
                  <p:cNvSpPr/>
                  <p:nvPr/>
                </p:nvSpPr>
                <p:spPr>
                  <a:xfrm>
                    <a:off x="3387" y="2582"/>
                    <a:ext cx="285" cy="338"/>
                  </a:xfrm>
                  <a:custGeom>
                    <a:avLst/>
                    <a:gdLst>
                      <a:gd name="txL" fmla="*/ 0 w 285"/>
                      <a:gd name="txT" fmla="*/ 0 h 338"/>
                      <a:gd name="txR" fmla="*/ 285 w 285"/>
                      <a:gd name="txB" fmla="*/ 338 h 338"/>
                    </a:gdLst>
                    <a:ahLst/>
                    <a:cxnLst>
                      <a:cxn ang="0">
                        <a:pos x="119" y="16"/>
                      </a:cxn>
                      <a:cxn ang="0">
                        <a:pos x="126" y="51"/>
                      </a:cxn>
                      <a:cxn ang="0">
                        <a:pos x="119" y="55"/>
                      </a:cxn>
                      <a:cxn ang="0">
                        <a:pos x="99" y="41"/>
                      </a:cxn>
                      <a:cxn ang="0">
                        <a:pos x="78" y="28"/>
                      </a:cxn>
                      <a:cxn ang="0">
                        <a:pos x="57" y="11"/>
                      </a:cxn>
                      <a:cxn ang="0">
                        <a:pos x="48" y="9"/>
                      </a:cxn>
                      <a:cxn ang="0">
                        <a:pos x="25" y="4"/>
                      </a:cxn>
                      <a:cxn ang="0">
                        <a:pos x="23" y="14"/>
                      </a:cxn>
                      <a:cxn ang="0">
                        <a:pos x="11" y="39"/>
                      </a:cxn>
                      <a:cxn ang="0">
                        <a:pos x="11" y="51"/>
                      </a:cxn>
                      <a:cxn ang="0">
                        <a:pos x="37" y="67"/>
                      </a:cxn>
                      <a:cxn ang="0">
                        <a:pos x="48" y="87"/>
                      </a:cxn>
                      <a:cxn ang="0">
                        <a:pos x="41" y="108"/>
                      </a:cxn>
                      <a:cxn ang="0">
                        <a:pos x="41" y="133"/>
                      </a:cxn>
                      <a:cxn ang="0">
                        <a:pos x="48" y="163"/>
                      </a:cxn>
                      <a:cxn ang="0">
                        <a:pos x="66" y="175"/>
                      </a:cxn>
                      <a:cxn ang="0">
                        <a:pos x="96" y="168"/>
                      </a:cxn>
                      <a:cxn ang="0">
                        <a:pos x="115" y="184"/>
                      </a:cxn>
                      <a:cxn ang="0">
                        <a:pos x="129" y="228"/>
                      </a:cxn>
                      <a:cxn ang="0">
                        <a:pos x="140" y="249"/>
                      </a:cxn>
                      <a:cxn ang="0">
                        <a:pos x="159" y="267"/>
                      </a:cxn>
                      <a:cxn ang="0">
                        <a:pos x="177" y="295"/>
                      </a:cxn>
                      <a:cxn ang="0">
                        <a:pos x="195" y="325"/>
                      </a:cxn>
                      <a:cxn ang="0">
                        <a:pos x="205" y="311"/>
                      </a:cxn>
                      <a:cxn ang="0">
                        <a:pos x="216" y="274"/>
                      </a:cxn>
                      <a:cxn ang="0">
                        <a:pos x="228" y="258"/>
                      </a:cxn>
                      <a:cxn ang="0">
                        <a:pos x="207" y="209"/>
                      </a:cxn>
                      <a:cxn ang="0">
                        <a:pos x="212" y="200"/>
                      </a:cxn>
                      <a:cxn ang="0">
                        <a:pos x="232" y="226"/>
                      </a:cxn>
                      <a:cxn ang="0">
                        <a:pos x="246" y="233"/>
                      </a:cxn>
                      <a:cxn ang="0">
                        <a:pos x="271" y="242"/>
                      </a:cxn>
                      <a:cxn ang="0">
                        <a:pos x="274" y="228"/>
                      </a:cxn>
                      <a:cxn ang="0">
                        <a:pos x="262" y="196"/>
                      </a:cxn>
                      <a:cxn ang="0">
                        <a:pos x="253" y="177"/>
                      </a:cxn>
                      <a:cxn ang="0">
                        <a:pos x="237" y="150"/>
                      </a:cxn>
                      <a:cxn ang="0">
                        <a:pos x="237" y="136"/>
                      </a:cxn>
                      <a:cxn ang="0">
                        <a:pos x="255" y="124"/>
                      </a:cxn>
                      <a:cxn ang="0">
                        <a:pos x="248" y="110"/>
                      </a:cxn>
                      <a:cxn ang="0">
                        <a:pos x="218" y="87"/>
                      </a:cxn>
                      <a:cxn ang="0">
                        <a:pos x="209" y="71"/>
                      </a:cxn>
                      <a:cxn ang="0">
                        <a:pos x="212" y="64"/>
                      </a:cxn>
                      <a:cxn ang="0">
                        <a:pos x="207" y="60"/>
                      </a:cxn>
                      <a:cxn ang="0">
                        <a:pos x="186" y="57"/>
                      </a:cxn>
                      <a:cxn ang="0">
                        <a:pos x="165" y="60"/>
                      </a:cxn>
                      <a:cxn ang="0">
                        <a:pos x="147" y="62"/>
                      </a:cxn>
                      <a:cxn ang="0">
                        <a:pos x="136" y="55"/>
                      </a:cxn>
                      <a:cxn ang="0">
                        <a:pos x="124" y="21"/>
                      </a:cxn>
                      <a:cxn ang="0">
                        <a:pos x="115" y="2"/>
                      </a:cxn>
                    </a:cxnLst>
                    <a:rect l="txL" t="txT" r="txR" b="txB"/>
                    <a:pathLst>
                      <a:path w="285" h="338">
                        <a:moveTo>
                          <a:pt x="115" y="2"/>
                        </a:moveTo>
                        <a:lnTo>
                          <a:pt x="119" y="16"/>
                        </a:lnTo>
                        <a:lnTo>
                          <a:pt x="124" y="34"/>
                        </a:lnTo>
                        <a:lnTo>
                          <a:pt x="126" y="51"/>
                        </a:lnTo>
                        <a:lnTo>
                          <a:pt x="124" y="57"/>
                        </a:lnTo>
                        <a:lnTo>
                          <a:pt x="119" y="55"/>
                        </a:lnTo>
                        <a:lnTo>
                          <a:pt x="110" y="48"/>
                        </a:lnTo>
                        <a:lnTo>
                          <a:pt x="99" y="41"/>
                        </a:lnTo>
                        <a:lnTo>
                          <a:pt x="90" y="34"/>
                        </a:lnTo>
                        <a:lnTo>
                          <a:pt x="78" y="28"/>
                        </a:lnTo>
                        <a:lnTo>
                          <a:pt x="66" y="18"/>
                        </a:lnTo>
                        <a:lnTo>
                          <a:pt x="57" y="11"/>
                        </a:lnTo>
                        <a:lnTo>
                          <a:pt x="53" y="7"/>
                        </a:lnTo>
                        <a:lnTo>
                          <a:pt x="48" y="9"/>
                        </a:lnTo>
                        <a:lnTo>
                          <a:pt x="37" y="9"/>
                        </a:lnTo>
                        <a:lnTo>
                          <a:pt x="25" y="4"/>
                        </a:lnTo>
                        <a:lnTo>
                          <a:pt x="16" y="0"/>
                        </a:lnTo>
                        <a:lnTo>
                          <a:pt x="23" y="14"/>
                        </a:lnTo>
                        <a:lnTo>
                          <a:pt x="20" y="28"/>
                        </a:lnTo>
                        <a:lnTo>
                          <a:pt x="11" y="39"/>
                        </a:lnTo>
                        <a:lnTo>
                          <a:pt x="0" y="44"/>
                        </a:lnTo>
                        <a:lnTo>
                          <a:pt x="11" y="51"/>
                        </a:lnTo>
                        <a:lnTo>
                          <a:pt x="25" y="57"/>
                        </a:lnTo>
                        <a:lnTo>
                          <a:pt x="37" y="67"/>
                        </a:lnTo>
                        <a:lnTo>
                          <a:pt x="46" y="76"/>
                        </a:lnTo>
                        <a:lnTo>
                          <a:pt x="48" y="87"/>
                        </a:lnTo>
                        <a:lnTo>
                          <a:pt x="46" y="97"/>
                        </a:lnTo>
                        <a:lnTo>
                          <a:pt x="41" y="108"/>
                        </a:lnTo>
                        <a:lnTo>
                          <a:pt x="39" y="120"/>
                        </a:lnTo>
                        <a:lnTo>
                          <a:pt x="41" y="133"/>
                        </a:lnTo>
                        <a:lnTo>
                          <a:pt x="46" y="147"/>
                        </a:lnTo>
                        <a:lnTo>
                          <a:pt x="48" y="163"/>
                        </a:lnTo>
                        <a:lnTo>
                          <a:pt x="50" y="177"/>
                        </a:lnTo>
                        <a:lnTo>
                          <a:pt x="66" y="175"/>
                        </a:lnTo>
                        <a:lnTo>
                          <a:pt x="83" y="170"/>
                        </a:lnTo>
                        <a:lnTo>
                          <a:pt x="96" y="168"/>
                        </a:lnTo>
                        <a:lnTo>
                          <a:pt x="108" y="170"/>
                        </a:lnTo>
                        <a:lnTo>
                          <a:pt x="115" y="184"/>
                        </a:lnTo>
                        <a:lnTo>
                          <a:pt x="124" y="205"/>
                        </a:lnTo>
                        <a:lnTo>
                          <a:pt x="129" y="228"/>
                        </a:lnTo>
                        <a:lnTo>
                          <a:pt x="133" y="246"/>
                        </a:lnTo>
                        <a:lnTo>
                          <a:pt x="140" y="249"/>
                        </a:lnTo>
                        <a:lnTo>
                          <a:pt x="149" y="256"/>
                        </a:lnTo>
                        <a:lnTo>
                          <a:pt x="159" y="267"/>
                        </a:lnTo>
                        <a:lnTo>
                          <a:pt x="168" y="279"/>
                        </a:lnTo>
                        <a:lnTo>
                          <a:pt x="177" y="295"/>
                        </a:lnTo>
                        <a:lnTo>
                          <a:pt x="186" y="309"/>
                        </a:lnTo>
                        <a:lnTo>
                          <a:pt x="195" y="325"/>
                        </a:lnTo>
                        <a:lnTo>
                          <a:pt x="202" y="338"/>
                        </a:lnTo>
                        <a:lnTo>
                          <a:pt x="205" y="311"/>
                        </a:lnTo>
                        <a:lnTo>
                          <a:pt x="207" y="288"/>
                        </a:lnTo>
                        <a:lnTo>
                          <a:pt x="216" y="274"/>
                        </a:lnTo>
                        <a:lnTo>
                          <a:pt x="232" y="279"/>
                        </a:lnTo>
                        <a:lnTo>
                          <a:pt x="228" y="258"/>
                        </a:lnTo>
                        <a:lnTo>
                          <a:pt x="216" y="230"/>
                        </a:lnTo>
                        <a:lnTo>
                          <a:pt x="207" y="209"/>
                        </a:lnTo>
                        <a:lnTo>
                          <a:pt x="205" y="198"/>
                        </a:lnTo>
                        <a:lnTo>
                          <a:pt x="212" y="200"/>
                        </a:lnTo>
                        <a:lnTo>
                          <a:pt x="223" y="212"/>
                        </a:lnTo>
                        <a:lnTo>
                          <a:pt x="232" y="226"/>
                        </a:lnTo>
                        <a:lnTo>
                          <a:pt x="239" y="237"/>
                        </a:lnTo>
                        <a:lnTo>
                          <a:pt x="246" y="233"/>
                        </a:lnTo>
                        <a:lnTo>
                          <a:pt x="260" y="235"/>
                        </a:lnTo>
                        <a:lnTo>
                          <a:pt x="271" y="242"/>
                        </a:lnTo>
                        <a:lnTo>
                          <a:pt x="285" y="253"/>
                        </a:lnTo>
                        <a:lnTo>
                          <a:pt x="274" y="228"/>
                        </a:lnTo>
                        <a:lnTo>
                          <a:pt x="264" y="207"/>
                        </a:lnTo>
                        <a:lnTo>
                          <a:pt x="262" y="196"/>
                        </a:lnTo>
                        <a:lnTo>
                          <a:pt x="264" y="193"/>
                        </a:lnTo>
                        <a:lnTo>
                          <a:pt x="253" y="177"/>
                        </a:lnTo>
                        <a:lnTo>
                          <a:pt x="244" y="163"/>
                        </a:lnTo>
                        <a:lnTo>
                          <a:pt x="237" y="150"/>
                        </a:lnTo>
                        <a:lnTo>
                          <a:pt x="235" y="143"/>
                        </a:lnTo>
                        <a:lnTo>
                          <a:pt x="237" y="136"/>
                        </a:lnTo>
                        <a:lnTo>
                          <a:pt x="246" y="129"/>
                        </a:lnTo>
                        <a:lnTo>
                          <a:pt x="255" y="124"/>
                        </a:lnTo>
                        <a:lnTo>
                          <a:pt x="264" y="124"/>
                        </a:lnTo>
                        <a:lnTo>
                          <a:pt x="248" y="110"/>
                        </a:lnTo>
                        <a:lnTo>
                          <a:pt x="232" y="99"/>
                        </a:lnTo>
                        <a:lnTo>
                          <a:pt x="218" y="87"/>
                        </a:lnTo>
                        <a:lnTo>
                          <a:pt x="212" y="78"/>
                        </a:lnTo>
                        <a:lnTo>
                          <a:pt x="209" y="71"/>
                        </a:lnTo>
                        <a:lnTo>
                          <a:pt x="209" y="67"/>
                        </a:lnTo>
                        <a:lnTo>
                          <a:pt x="212" y="64"/>
                        </a:lnTo>
                        <a:lnTo>
                          <a:pt x="214" y="62"/>
                        </a:lnTo>
                        <a:lnTo>
                          <a:pt x="207" y="60"/>
                        </a:lnTo>
                        <a:lnTo>
                          <a:pt x="195" y="57"/>
                        </a:lnTo>
                        <a:lnTo>
                          <a:pt x="186" y="57"/>
                        </a:lnTo>
                        <a:lnTo>
                          <a:pt x="175" y="57"/>
                        </a:lnTo>
                        <a:lnTo>
                          <a:pt x="165" y="60"/>
                        </a:lnTo>
                        <a:lnTo>
                          <a:pt x="154" y="60"/>
                        </a:lnTo>
                        <a:lnTo>
                          <a:pt x="147" y="62"/>
                        </a:lnTo>
                        <a:lnTo>
                          <a:pt x="140" y="64"/>
                        </a:lnTo>
                        <a:lnTo>
                          <a:pt x="136" y="55"/>
                        </a:lnTo>
                        <a:lnTo>
                          <a:pt x="131" y="37"/>
                        </a:lnTo>
                        <a:lnTo>
                          <a:pt x="124" y="21"/>
                        </a:lnTo>
                        <a:lnTo>
                          <a:pt x="122" y="9"/>
                        </a:lnTo>
                        <a:lnTo>
                          <a:pt x="115" y="2"/>
                        </a:lnTo>
                        <a:close/>
                      </a:path>
                    </a:pathLst>
                  </a:custGeom>
                  <a:solidFill>
                    <a:srgbClr val="B20000"/>
                  </a:solidFill>
                  <a:ln w="9525">
                    <a:noFill/>
                  </a:ln>
                </p:spPr>
                <p:txBody>
                  <a:bodyPr/>
                  <a:lstStyle/>
                  <a:p>
                    <a:endParaRPr lang="zh-CN" altLang="en-US" dirty="0">
                      <a:latin typeface="Arial" panose="020B0604020202020204" pitchFamily="34" charset="0"/>
                    </a:endParaRPr>
                  </a:p>
                </p:txBody>
              </p:sp>
              <p:sp>
                <p:nvSpPr>
                  <p:cNvPr id="51222" name="Freeform 47"/>
                  <p:cNvSpPr/>
                  <p:nvPr/>
                </p:nvSpPr>
                <p:spPr>
                  <a:xfrm>
                    <a:off x="2653" y="2205"/>
                    <a:ext cx="155" cy="138"/>
                  </a:xfrm>
                  <a:custGeom>
                    <a:avLst/>
                    <a:gdLst>
                      <a:gd name="txL" fmla="*/ 0 w 155"/>
                      <a:gd name="txT" fmla="*/ 0 h 138"/>
                      <a:gd name="txR" fmla="*/ 155 w 155"/>
                      <a:gd name="txB" fmla="*/ 138 h 138"/>
                    </a:gdLst>
                    <a:ahLst/>
                    <a:cxnLst>
                      <a:cxn ang="0">
                        <a:pos x="79" y="4"/>
                      </a:cxn>
                      <a:cxn ang="0">
                        <a:pos x="79" y="21"/>
                      </a:cxn>
                      <a:cxn ang="0">
                        <a:pos x="88" y="23"/>
                      </a:cxn>
                      <a:cxn ang="0">
                        <a:pos x="111" y="18"/>
                      </a:cxn>
                      <a:cxn ang="0">
                        <a:pos x="122" y="18"/>
                      </a:cxn>
                      <a:cxn ang="0">
                        <a:pos x="136" y="21"/>
                      </a:cxn>
                      <a:cxn ang="0">
                        <a:pos x="139" y="25"/>
                      </a:cxn>
                      <a:cxn ang="0">
                        <a:pos x="150" y="39"/>
                      </a:cxn>
                      <a:cxn ang="0">
                        <a:pos x="150" y="44"/>
                      </a:cxn>
                      <a:cxn ang="0">
                        <a:pos x="136" y="46"/>
                      </a:cxn>
                      <a:cxn ang="0">
                        <a:pos x="132" y="53"/>
                      </a:cxn>
                      <a:cxn ang="0">
                        <a:pos x="139" y="64"/>
                      </a:cxn>
                      <a:cxn ang="0">
                        <a:pos x="141" y="78"/>
                      </a:cxn>
                      <a:cxn ang="0">
                        <a:pos x="141" y="90"/>
                      </a:cxn>
                      <a:cxn ang="0">
                        <a:pos x="132" y="92"/>
                      </a:cxn>
                      <a:cxn ang="0">
                        <a:pos x="111" y="83"/>
                      </a:cxn>
                      <a:cxn ang="0">
                        <a:pos x="104" y="85"/>
                      </a:cxn>
                      <a:cxn ang="0">
                        <a:pos x="97" y="101"/>
                      </a:cxn>
                      <a:cxn ang="0">
                        <a:pos x="90" y="113"/>
                      </a:cxn>
                      <a:cxn ang="0">
                        <a:pos x="74" y="129"/>
                      </a:cxn>
                      <a:cxn ang="0">
                        <a:pos x="63" y="124"/>
                      </a:cxn>
                      <a:cxn ang="0">
                        <a:pos x="51" y="106"/>
                      </a:cxn>
                      <a:cxn ang="0">
                        <a:pos x="42" y="97"/>
                      </a:cxn>
                      <a:cxn ang="0">
                        <a:pos x="49" y="76"/>
                      </a:cxn>
                      <a:cxn ang="0">
                        <a:pos x="44" y="71"/>
                      </a:cxn>
                      <a:cxn ang="0">
                        <a:pos x="35" y="78"/>
                      </a:cxn>
                      <a:cxn ang="0">
                        <a:pos x="26" y="80"/>
                      </a:cxn>
                      <a:cxn ang="0">
                        <a:pos x="12" y="78"/>
                      </a:cxn>
                      <a:cxn ang="0">
                        <a:pos x="10" y="71"/>
                      </a:cxn>
                      <a:cxn ang="0">
                        <a:pos x="12" y="60"/>
                      </a:cxn>
                      <a:cxn ang="0">
                        <a:pos x="14" y="53"/>
                      </a:cxn>
                      <a:cxn ang="0">
                        <a:pos x="21" y="44"/>
                      </a:cxn>
                      <a:cxn ang="0">
                        <a:pos x="19" y="37"/>
                      </a:cxn>
                      <a:cxn ang="0">
                        <a:pos x="7" y="28"/>
                      </a:cxn>
                      <a:cxn ang="0">
                        <a:pos x="10" y="23"/>
                      </a:cxn>
                      <a:cxn ang="0">
                        <a:pos x="26" y="18"/>
                      </a:cxn>
                      <a:cxn ang="0">
                        <a:pos x="28" y="14"/>
                      </a:cxn>
                      <a:cxn ang="0">
                        <a:pos x="28" y="9"/>
                      </a:cxn>
                      <a:cxn ang="0">
                        <a:pos x="37" y="9"/>
                      </a:cxn>
                      <a:cxn ang="0">
                        <a:pos x="60" y="18"/>
                      </a:cxn>
                      <a:cxn ang="0">
                        <a:pos x="72" y="21"/>
                      </a:cxn>
                      <a:cxn ang="0">
                        <a:pos x="76" y="7"/>
                      </a:cxn>
                      <a:cxn ang="0">
                        <a:pos x="79" y="0"/>
                      </a:cxn>
                    </a:cxnLst>
                    <a:rect l="txL" t="txT" r="txR" b="txB"/>
                    <a:pathLst>
                      <a:path w="155" h="138">
                        <a:moveTo>
                          <a:pt x="79" y="0"/>
                        </a:moveTo>
                        <a:lnTo>
                          <a:pt x="79" y="4"/>
                        </a:lnTo>
                        <a:lnTo>
                          <a:pt x="79" y="14"/>
                        </a:lnTo>
                        <a:lnTo>
                          <a:pt x="79" y="21"/>
                        </a:lnTo>
                        <a:lnTo>
                          <a:pt x="79" y="23"/>
                        </a:lnTo>
                        <a:lnTo>
                          <a:pt x="88" y="23"/>
                        </a:lnTo>
                        <a:lnTo>
                          <a:pt x="99" y="21"/>
                        </a:lnTo>
                        <a:lnTo>
                          <a:pt x="111" y="18"/>
                        </a:lnTo>
                        <a:lnTo>
                          <a:pt x="118" y="16"/>
                        </a:lnTo>
                        <a:lnTo>
                          <a:pt x="122" y="18"/>
                        </a:lnTo>
                        <a:lnTo>
                          <a:pt x="129" y="21"/>
                        </a:lnTo>
                        <a:lnTo>
                          <a:pt x="136" y="21"/>
                        </a:lnTo>
                        <a:lnTo>
                          <a:pt x="141" y="21"/>
                        </a:lnTo>
                        <a:lnTo>
                          <a:pt x="139" y="25"/>
                        </a:lnTo>
                        <a:lnTo>
                          <a:pt x="143" y="32"/>
                        </a:lnTo>
                        <a:lnTo>
                          <a:pt x="150" y="39"/>
                        </a:lnTo>
                        <a:lnTo>
                          <a:pt x="155" y="44"/>
                        </a:lnTo>
                        <a:lnTo>
                          <a:pt x="150" y="44"/>
                        </a:lnTo>
                        <a:lnTo>
                          <a:pt x="143" y="46"/>
                        </a:lnTo>
                        <a:lnTo>
                          <a:pt x="136" y="46"/>
                        </a:lnTo>
                        <a:lnTo>
                          <a:pt x="132" y="48"/>
                        </a:lnTo>
                        <a:lnTo>
                          <a:pt x="132" y="53"/>
                        </a:lnTo>
                        <a:lnTo>
                          <a:pt x="134" y="60"/>
                        </a:lnTo>
                        <a:lnTo>
                          <a:pt x="139" y="64"/>
                        </a:lnTo>
                        <a:lnTo>
                          <a:pt x="141" y="71"/>
                        </a:lnTo>
                        <a:lnTo>
                          <a:pt x="141" y="78"/>
                        </a:lnTo>
                        <a:lnTo>
                          <a:pt x="141" y="83"/>
                        </a:lnTo>
                        <a:lnTo>
                          <a:pt x="141" y="90"/>
                        </a:lnTo>
                        <a:lnTo>
                          <a:pt x="141" y="97"/>
                        </a:lnTo>
                        <a:lnTo>
                          <a:pt x="132" y="92"/>
                        </a:lnTo>
                        <a:lnTo>
                          <a:pt x="120" y="87"/>
                        </a:lnTo>
                        <a:lnTo>
                          <a:pt x="111" y="83"/>
                        </a:lnTo>
                        <a:lnTo>
                          <a:pt x="106" y="80"/>
                        </a:lnTo>
                        <a:lnTo>
                          <a:pt x="104" y="85"/>
                        </a:lnTo>
                        <a:lnTo>
                          <a:pt x="99" y="92"/>
                        </a:lnTo>
                        <a:lnTo>
                          <a:pt x="97" y="101"/>
                        </a:lnTo>
                        <a:lnTo>
                          <a:pt x="97" y="110"/>
                        </a:lnTo>
                        <a:lnTo>
                          <a:pt x="90" y="113"/>
                        </a:lnTo>
                        <a:lnTo>
                          <a:pt x="81" y="120"/>
                        </a:lnTo>
                        <a:lnTo>
                          <a:pt x="74" y="129"/>
                        </a:lnTo>
                        <a:lnTo>
                          <a:pt x="67" y="138"/>
                        </a:lnTo>
                        <a:lnTo>
                          <a:pt x="63" y="124"/>
                        </a:lnTo>
                        <a:lnTo>
                          <a:pt x="58" y="113"/>
                        </a:lnTo>
                        <a:lnTo>
                          <a:pt x="51" y="106"/>
                        </a:lnTo>
                        <a:lnTo>
                          <a:pt x="42" y="106"/>
                        </a:lnTo>
                        <a:lnTo>
                          <a:pt x="42" y="97"/>
                        </a:lnTo>
                        <a:lnTo>
                          <a:pt x="46" y="85"/>
                        </a:lnTo>
                        <a:lnTo>
                          <a:pt x="49" y="76"/>
                        </a:lnTo>
                        <a:lnTo>
                          <a:pt x="49" y="71"/>
                        </a:lnTo>
                        <a:lnTo>
                          <a:pt x="44" y="71"/>
                        </a:lnTo>
                        <a:lnTo>
                          <a:pt x="40" y="74"/>
                        </a:lnTo>
                        <a:lnTo>
                          <a:pt x="35" y="78"/>
                        </a:lnTo>
                        <a:lnTo>
                          <a:pt x="30" y="83"/>
                        </a:lnTo>
                        <a:lnTo>
                          <a:pt x="26" y="80"/>
                        </a:lnTo>
                        <a:lnTo>
                          <a:pt x="19" y="78"/>
                        </a:lnTo>
                        <a:lnTo>
                          <a:pt x="12" y="78"/>
                        </a:lnTo>
                        <a:lnTo>
                          <a:pt x="7" y="80"/>
                        </a:lnTo>
                        <a:lnTo>
                          <a:pt x="10" y="71"/>
                        </a:lnTo>
                        <a:lnTo>
                          <a:pt x="12" y="64"/>
                        </a:lnTo>
                        <a:lnTo>
                          <a:pt x="12" y="60"/>
                        </a:lnTo>
                        <a:lnTo>
                          <a:pt x="10" y="57"/>
                        </a:lnTo>
                        <a:lnTo>
                          <a:pt x="14" y="53"/>
                        </a:lnTo>
                        <a:lnTo>
                          <a:pt x="19" y="48"/>
                        </a:lnTo>
                        <a:lnTo>
                          <a:pt x="21" y="44"/>
                        </a:lnTo>
                        <a:lnTo>
                          <a:pt x="23" y="41"/>
                        </a:lnTo>
                        <a:lnTo>
                          <a:pt x="19" y="37"/>
                        </a:lnTo>
                        <a:lnTo>
                          <a:pt x="14" y="32"/>
                        </a:lnTo>
                        <a:lnTo>
                          <a:pt x="7" y="28"/>
                        </a:lnTo>
                        <a:lnTo>
                          <a:pt x="0" y="25"/>
                        </a:lnTo>
                        <a:lnTo>
                          <a:pt x="10" y="23"/>
                        </a:lnTo>
                        <a:lnTo>
                          <a:pt x="19" y="21"/>
                        </a:lnTo>
                        <a:lnTo>
                          <a:pt x="26" y="18"/>
                        </a:lnTo>
                        <a:lnTo>
                          <a:pt x="28" y="16"/>
                        </a:lnTo>
                        <a:lnTo>
                          <a:pt x="28" y="14"/>
                        </a:lnTo>
                        <a:lnTo>
                          <a:pt x="28" y="11"/>
                        </a:lnTo>
                        <a:lnTo>
                          <a:pt x="28" y="9"/>
                        </a:lnTo>
                        <a:lnTo>
                          <a:pt x="26" y="7"/>
                        </a:lnTo>
                        <a:lnTo>
                          <a:pt x="37" y="9"/>
                        </a:lnTo>
                        <a:lnTo>
                          <a:pt x="49" y="14"/>
                        </a:lnTo>
                        <a:lnTo>
                          <a:pt x="60" y="18"/>
                        </a:lnTo>
                        <a:lnTo>
                          <a:pt x="70" y="23"/>
                        </a:lnTo>
                        <a:lnTo>
                          <a:pt x="72" y="21"/>
                        </a:lnTo>
                        <a:lnTo>
                          <a:pt x="74" y="14"/>
                        </a:lnTo>
                        <a:lnTo>
                          <a:pt x="76" y="7"/>
                        </a:lnTo>
                        <a:lnTo>
                          <a:pt x="76" y="2"/>
                        </a:lnTo>
                        <a:lnTo>
                          <a:pt x="79" y="0"/>
                        </a:lnTo>
                        <a:close/>
                      </a:path>
                    </a:pathLst>
                  </a:custGeom>
                  <a:solidFill>
                    <a:srgbClr val="FF3019"/>
                  </a:solidFill>
                  <a:ln w="9525">
                    <a:noFill/>
                  </a:ln>
                </p:spPr>
                <p:txBody>
                  <a:bodyPr/>
                  <a:lstStyle/>
                  <a:p>
                    <a:endParaRPr lang="zh-CN" altLang="en-US" dirty="0">
                      <a:latin typeface="Arial" panose="020B0604020202020204" pitchFamily="34" charset="0"/>
                    </a:endParaRPr>
                  </a:p>
                </p:txBody>
              </p:sp>
              <p:sp>
                <p:nvSpPr>
                  <p:cNvPr id="51223" name="Freeform 48"/>
                  <p:cNvSpPr/>
                  <p:nvPr/>
                </p:nvSpPr>
                <p:spPr>
                  <a:xfrm>
                    <a:off x="2187" y="3609"/>
                    <a:ext cx="231" cy="247"/>
                  </a:xfrm>
                  <a:custGeom>
                    <a:avLst/>
                    <a:gdLst>
                      <a:gd name="txL" fmla="*/ 0 w 231"/>
                      <a:gd name="txT" fmla="*/ 0 h 247"/>
                      <a:gd name="txR" fmla="*/ 231 w 231"/>
                      <a:gd name="txB" fmla="*/ 247 h 247"/>
                    </a:gdLst>
                    <a:ahLst/>
                    <a:cxnLst>
                      <a:cxn ang="0">
                        <a:pos x="26" y="5"/>
                      </a:cxn>
                      <a:cxn ang="0">
                        <a:pos x="37" y="16"/>
                      </a:cxn>
                      <a:cxn ang="0">
                        <a:pos x="42" y="30"/>
                      </a:cxn>
                      <a:cxn ang="0">
                        <a:pos x="56" y="53"/>
                      </a:cxn>
                      <a:cxn ang="0">
                        <a:pos x="72" y="51"/>
                      </a:cxn>
                      <a:cxn ang="0">
                        <a:pos x="99" y="35"/>
                      </a:cxn>
                      <a:cxn ang="0">
                        <a:pos x="120" y="30"/>
                      </a:cxn>
                      <a:cxn ang="0">
                        <a:pos x="141" y="28"/>
                      </a:cxn>
                      <a:cxn ang="0">
                        <a:pos x="164" y="28"/>
                      </a:cxn>
                      <a:cxn ang="0">
                        <a:pos x="184" y="26"/>
                      </a:cxn>
                      <a:cxn ang="0">
                        <a:pos x="173" y="32"/>
                      </a:cxn>
                      <a:cxn ang="0">
                        <a:pos x="150" y="51"/>
                      </a:cxn>
                      <a:cxn ang="0">
                        <a:pos x="138" y="53"/>
                      </a:cxn>
                      <a:cxn ang="0">
                        <a:pos x="129" y="56"/>
                      </a:cxn>
                      <a:cxn ang="0">
                        <a:pos x="134" y="60"/>
                      </a:cxn>
                      <a:cxn ang="0">
                        <a:pos x="152" y="62"/>
                      </a:cxn>
                      <a:cxn ang="0">
                        <a:pos x="173" y="69"/>
                      </a:cxn>
                      <a:cxn ang="0">
                        <a:pos x="191" y="81"/>
                      </a:cxn>
                      <a:cxn ang="0">
                        <a:pos x="210" y="95"/>
                      </a:cxn>
                      <a:cxn ang="0">
                        <a:pos x="226" y="106"/>
                      </a:cxn>
                      <a:cxn ang="0">
                        <a:pos x="221" y="109"/>
                      </a:cxn>
                      <a:cxn ang="0">
                        <a:pos x="205" y="104"/>
                      </a:cxn>
                      <a:cxn ang="0">
                        <a:pos x="182" y="106"/>
                      </a:cxn>
                      <a:cxn ang="0">
                        <a:pos x="143" y="104"/>
                      </a:cxn>
                      <a:cxn ang="0">
                        <a:pos x="145" y="111"/>
                      </a:cxn>
                      <a:cxn ang="0">
                        <a:pos x="166" y="141"/>
                      </a:cxn>
                      <a:cxn ang="0">
                        <a:pos x="180" y="171"/>
                      </a:cxn>
                      <a:cxn ang="0">
                        <a:pos x="191" y="196"/>
                      </a:cxn>
                      <a:cxn ang="0">
                        <a:pos x="191" y="198"/>
                      </a:cxn>
                      <a:cxn ang="0">
                        <a:pos x="164" y="185"/>
                      </a:cxn>
                      <a:cxn ang="0">
                        <a:pos x="134" y="166"/>
                      </a:cxn>
                      <a:cxn ang="0">
                        <a:pos x="106" y="138"/>
                      </a:cxn>
                      <a:cxn ang="0">
                        <a:pos x="95" y="125"/>
                      </a:cxn>
                      <a:cxn ang="0">
                        <a:pos x="97" y="134"/>
                      </a:cxn>
                      <a:cxn ang="0">
                        <a:pos x="104" y="166"/>
                      </a:cxn>
                      <a:cxn ang="0">
                        <a:pos x="92" y="219"/>
                      </a:cxn>
                      <a:cxn ang="0">
                        <a:pos x="81" y="203"/>
                      </a:cxn>
                      <a:cxn ang="0">
                        <a:pos x="56" y="138"/>
                      </a:cxn>
                      <a:cxn ang="0">
                        <a:pos x="58" y="111"/>
                      </a:cxn>
                      <a:cxn ang="0">
                        <a:pos x="53" y="113"/>
                      </a:cxn>
                      <a:cxn ang="0">
                        <a:pos x="46" y="129"/>
                      </a:cxn>
                      <a:cxn ang="0">
                        <a:pos x="21" y="145"/>
                      </a:cxn>
                      <a:cxn ang="0">
                        <a:pos x="7" y="148"/>
                      </a:cxn>
                      <a:cxn ang="0">
                        <a:pos x="14" y="125"/>
                      </a:cxn>
                      <a:cxn ang="0">
                        <a:pos x="26" y="95"/>
                      </a:cxn>
                      <a:cxn ang="0">
                        <a:pos x="49" y="72"/>
                      </a:cxn>
                      <a:cxn ang="0">
                        <a:pos x="56" y="58"/>
                      </a:cxn>
                      <a:cxn ang="0">
                        <a:pos x="42" y="35"/>
                      </a:cxn>
                      <a:cxn ang="0">
                        <a:pos x="33" y="16"/>
                      </a:cxn>
                      <a:cxn ang="0">
                        <a:pos x="23" y="5"/>
                      </a:cxn>
                      <a:cxn ang="0">
                        <a:pos x="23" y="0"/>
                      </a:cxn>
                    </a:cxnLst>
                    <a:rect l="txL" t="txT" r="txR" b="txB"/>
                    <a:pathLst>
                      <a:path w="231" h="247">
                        <a:moveTo>
                          <a:pt x="23" y="0"/>
                        </a:moveTo>
                        <a:lnTo>
                          <a:pt x="26" y="5"/>
                        </a:lnTo>
                        <a:lnTo>
                          <a:pt x="33" y="9"/>
                        </a:lnTo>
                        <a:lnTo>
                          <a:pt x="37" y="16"/>
                        </a:lnTo>
                        <a:lnTo>
                          <a:pt x="39" y="23"/>
                        </a:lnTo>
                        <a:lnTo>
                          <a:pt x="42" y="30"/>
                        </a:lnTo>
                        <a:lnTo>
                          <a:pt x="49" y="42"/>
                        </a:lnTo>
                        <a:lnTo>
                          <a:pt x="56" y="53"/>
                        </a:lnTo>
                        <a:lnTo>
                          <a:pt x="65" y="58"/>
                        </a:lnTo>
                        <a:lnTo>
                          <a:pt x="72" y="51"/>
                        </a:lnTo>
                        <a:lnTo>
                          <a:pt x="85" y="44"/>
                        </a:lnTo>
                        <a:lnTo>
                          <a:pt x="99" y="35"/>
                        </a:lnTo>
                        <a:lnTo>
                          <a:pt x="113" y="30"/>
                        </a:lnTo>
                        <a:lnTo>
                          <a:pt x="120" y="30"/>
                        </a:lnTo>
                        <a:lnTo>
                          <a:pt x="129" y="28"/>
                        </a:lnTo>
                        <a:lnTo>
                          <a:pt x="141" y="28"/>
                        </a:lnTo>
                        <a:lnTo>
                          <a:pt x="152" y="28"/>
                        </a:lnTo>
                        <a:lnTo>
                          <a:pt x="164" y="28"/>
                        </a:lnTo>
                        <a:lnTo>
                          <a:pt x="175" y="26"/>
                        </a:lnTo>
                        <a:lnTo>
                          <a:pt x="184" y="26"/>
                        </a:lnTo>
                        <a:lnTo>
                          <a:pt x="189" y="23"/>
                        </a:lnTo>
                        <a:lnTo>
                          <a:pt x="173" y="32"/>
                        </a:lnTo>
                        <a:lnTo>
                          <a:pt x="159" y="42"/>
                        </a:lnTo>
                        <a:lnTo>
                          <a:pt x="150" y="51"/>
                        </a:lnTo>
                        <a:lnTo>
                          <a:pt x="143" y="53"/>
                        </a:lnTo>
                        <a:lnTo>
                          <a:pt x="138" y="53"/>
                        </a:lnTo>
                        <a:lnTo>
                          <a:pt x="134" y="56"/>
                        </a:lnTo>
                        <a:lnTo>
                          <a:pt x="129" y="56"/>
                        </a:lnTo>
                        <a:lnTo>
                          <a:pt x="125" y="58"/>
                        </a:lnTo>
                        <a:lnTo>
                          <a:pt x="134" y="60"/>
                        </a:lnTo>
                        <a:lnTo>
                          <a:pt x="143" y="60"/>
                        </a:lnTo>
                        <a:lnTo>
                          <a:pt x="152" y="62"/>
                        </a:lnTo>
                        <a:lnTo>
                          <a:pt x="161" y="67"/>
                        </a:lnTo>
                        <a:lnTo>
                          <a:pt x="173" y="69"/>
                        </a:lnTo>
                        <a:lnTo>
                          <a:pt x="182" y="74"/>
                        </a:lnTo>
                        <a:lnTo>
                          <a:pt x="191" y="81"/>
                        </a:lnTo>
                        <a:lnTo>
                          <a:pt x="201" y="90"/>
                        </a:lnTo>
                        <a:lnTo>
                          <a:pt x="210" y="95"/>
                        </a:lnTo>
                        <a:lnTo>
                          <a:pt x="219" y="102"/>
                        </a:lnTo>
                        <a:lnTo>
                          <a:pt x="226" y="106"/>
                        </a:lnTo>
                        <a:lnTo>
                          <a:pt x="231" y="113"/>
                        </a:lnTo>
                        <a:lnTo>
                          <a:pt x="221" y="109"/>
                        </a:lnTo>
                        <a:lnTo>
                          <a:pt x="214" y="106"/>
                        </a:lnTo>
                        <a:lnTo>
                          <a:pt x="205" y="104"/>
                        </a:lnTo>
                        <a:lnTo>
                          <a:pt x="196" y="104"/>
                        </a:lnTo>
                        <a:lnTo>
                          <a:pt x="182" y="106"/>
                        </a:lnTo>
                        <a:lnTo>
                          <a:pt x="164" y="106"/>
                        </a:lnTo>
                        <a:lnTo>
                          <a:pt x="143" y="104"/>
                        </a:lnTo>
                        <a:lnTo>
                          <a:pt x="129" y="97"/>
                        </a:lnTo>
                        <a:lnTo>
                          <a:pt x="145" y="111"/>
                        </a:lnTo>
                        <a:lnTo>
                          <a:pt x="157" y="127"/>
                        </a:lnTo>
                        <a:lnTo>
                          <a:pt x="166" y="141"/>
                        </a:lnTo>
                        <a:lnTo>
                          <a:pt x="173" y="157"/>
                        </a:lnTo>
                        <a:lnTo>
                          <a:pt x="180" y="171"/>
                        </a:lnTo>
                        <a:lnTo>
                          <a:pt x="184" y="185"/>
                        </a:lnTo>
                        <a:lnTo>
                          <a:pt x="191" y="196"/>
                        </a:lnTo>
                        <a:lnTo>
                          <a:pt x="201" y="205"/>
                        </a:lnTo>
                        <a:lnTo>
                          <a:pt x="191" y="198"/>
                        </a:lnTo>
                        <a:lnTo>
                          <a:pt x="178" y="191"/>
                        </a:lnTo>
                        <a:lnTo>
                          <a:pt x="164" y="185"/>
                        </a:lnTo>
                        <a:lnTo>
                          <a:pt x="148" y="175"/>
                        </a:lnTo>
                        <a:lnTo>
                          <a:pt x="134" y="166"/>
                        </a:lnTo>
                        <a:lnTo>
                          <a:pt x="118" y="155"/>
                        </a:lnTo>
                        <a:lnTo>
                          <a:pt x="106" y="138"/>
                        </a:lnTo>
                        <a:lnTo>
                          <a:pt x="97" y="120"/>
                        </a:lnTo>
                        <a:lnTo>
                          <a:pt x="95" y="125"/>
                        </a:lnTo>
                        <a:lnTo>
                          <a:pt x="95" y="127"/>
                        </a:lnTo>
                        <a:lnTo>
                          <a:pt x="97" y="134"/>
                        </a:lnTo>
                        <a:lnTo>
                          <a:pt x="99" y="141"/>
                        </a:lnTo>
                        <a:lnTo>
                          <a:pt x="104" y="166"/>
                        </a:lnTo>
                        <a:lnTo>
                          <a:pt x="99" y="191"/>
                        </a:lnTo>
                        <a:lnTo>
                          <a:pt x="92" y="219"/>
                        </a:lnTo>
                        <a:lnTo>
                          <a:pt x="90" y="247"/>
                        </a:lnTo>
                        <a:lnTo>
                          <a:pt x="81" y="203"/>
                        </a:lnTo>
                        <a:lnTo>
                          <a:pt x="65" y="168"/>
                        </a:lnTo>
                        <a:lnTo>
                          <a:pt x="56" y="138"/>
                        </a:lnTo>
                        <a:lnTo>
                          <a:pt x="58" y="115"/>
                        </a:lnTo>
                        <a:lnTo>
                          <a:pt x="58" y="111"/>
                        </a:lnTo>
                        <a:lnTo>
                          <a:pt x="56" y="111"/>
                        </a:lnTo>
                        <a:lnTo>
                          <a:pt x="53" y="113"/>
                        </a:lnTo>
                        <a:lnTo>
                          <a:pt x="51" y="118"/>
                        </a:lnTo>
                        <a:lnTo>
                          <a:pt x="46" y="129"/>
                        </a:lnTo>
                        <a:lnTo>
                          <a:pt x="37" y="138"/>
                        </a:lnTo>
                        <a:lnTo>
                          <a:pt x="21" y="145"/>
                        </a:lnTo>
                        <a:lnTo>
                          <a:pt x="0" y="159"/>
                        </a:lnTo>
                        <a:lnTo>
                          <a:pt x="7" y="148"/>
                        </a:lnTo>
                        <a:lnTo>
                          <a:pt x="12" y="136"/>
                        </a:lnTo>
                        <a:lnTo>
                          <a:pt x="14" y="125"/>
                        </a:lnTo>
                        <a:lnTo>
                          <a:pt x="19" y="111"/>
                        </a:lnTo>
                        <a:lnTo>
                          <a:pt x="26" y="95"/>
                        </a:lnTo>
                        <a:lnTo>
                          <a:pt x="37" y="81"/>
                        </a:lnTo>
                        <a:lnTo>
                          <a:pt x="49" y="72"/>
                        </a:lnTo>
                        <a:lnTo>
                          <a:pt x="60" y="65"/>
                        </a:lnTo>
                        <a:lnTo>
                          <a:pt x="56" y="58"/>
                        </a:lnTo>
                        <a:lnTo>
                          <a:pt x="49" y="46"/>
                        </a:lnTo>
                        <a:lnTo>
                          <a:pt x="42" y="35"/>
                        </a:lnTo>
                        <a:lnTo>
                          <a:pt x="37" y="26"/>
                        </a:lnTo>
                        <a:lnTo>
                          <a:pt x="33" y="16"/>
                        </a:lnTo>
                        <a:lnTo>
                          <a:pt x="28" y="9"/>
                        </a:lnTo>
                        <a:lnTo>
                          <a:pt x="23" y="5"/>
                        </a:lnTo>
                        <a:lnTo>
                          <a:pt x="21" y="3"/>
                        </a:lnTo>
                        <a:lnTo>
                          <a:pt x="23" y="0"/>
                        </a:lnTo>
                        <a:close/>
                      </a:path>
                    </a:pathLst>
                  </a:custGeom>
                  <a:solidFill>
                    <a:srgbClr val="FFCC00"/>
                  </a:solidFill>
                  <a:ln w="9525">
                    <a:noFill/>
                  </a:ln>
                </p:spPr>
                <p:txBody>
                  <a:bodyPr/>
                  <a:lstStyle/>
                  <a:p>
                    <a:endParaRPr lang="zh-CN" altLang="en-US" dirty="0">
                      <a:latin typeface="Arial" panose="020B0604020202020204" pitchFamily="34" charset="0"/>
                    </a:endParaRPr>
                  </a:p>
                </p:txBody>
              </p:sp>
            </p:grpSp>
          </p:grpSp>
        </p:grpSp>
        <p:grpSp>
          <p:nvGrpSpPr>
            <p:cNvPr id="51208" name="Group 49"/>
            <p:cNvGrpSpPr/>
            <p:nvPr/>
          </p:nvGrpSpPr>
          <p:grpSpPr>
            <a:xfrm>
              <a:off x="3107" y="3478"/>
              <a:ext cx="481" cy="498"/>
              <a:chOff x="3288" y="3478"/>
              <a:chExt cx="481" cy="498"/>
            </a:xfrm>
          </p:grpSpPr>
          <p:sp>
            <p:nvSpPr>
              <p:cNvPr id="51212" name="Freeform 50"/>
              <p:cNvSpPr/>
              <p:nvPr/>
            </p:nvSpPr>
            <p:spPr>
              <a:xfrm>
                <a:off x="3525" y="3478"/>
                <a:ext cx="113" cy="117"/>
              </a:xfrm>
              <a:custGeom>
                <a:avLst/>
                <a:gdLst>
                  <a:gd name="txL" fmla="*/ 0 w 113"/>
                  <a:gd name="txT" fmla="*/ 0 h 117"/>
                  <a:gd name="txR" fmla="*/ 113 w 113"/>
                  <a:gd name="txB" fmla="*/ 117 h 117"/>
                </a:gdLst>
                <a:ahLst/>
                <a:cxnLst>
                  <a:cxn ang="0">
                    <a:pos x="49" y="64"/>
                  </a:cxn>
                  <a:cxn ang="0">
                    <a:pos x="33" y="55"/>
                  </a:cxn>
                  <a:cxn ang="0">
                    <a:pos x="14" y="39"/>
                  </a:cxn>
                  <a:cxn ang="0">
                    <a:pos x="0" y="21"/>
                  </a:cxn>
                  <a:cxn ang="0">
                    <a:pos x="0" y="5"/>
                  </a:cxn>
                  <a:cxn ang="0">
                    <a:pos x="7" y="0"/>
                  </a:cxn>
                  <a:cxn ang="0">
                    <a:pos x="17" y="11"/>
                  </a:cxn>
                  <a:cxn ang="0">
                    <a:pos x="26" y="32"/>
                  </a:cxn>
                  <a:cxn ang="0">
                    <a:pos x="37" y="46"/>
                  </a:cxn>
                  <a:cxn ang="0">
                    <a:pos x="49" y="41"/>
                  </a:cxn>
                  <a:cxn ang="0">
                    <a:pos x="67" y="37"/>
                  </a:cxn>
                  <a:cxn ang="0">
                    <a:pos x="86" y="37"/>
                  </a:cxn>
                  <a:cxn ang="0">
                    <a:pos x="97" y="51"/>
                  </a:cxn>
                  <a:cxn ang="0">
                    <a:pos x="109" y="58"/>
                  </a:cxn>
                  <a:cxn ang="0">
                    <a:pos x="113" y="76"/>
                  </a:cxn>
                  <a:cxn ang="0">
                    <a:pos x="109" y="97"/>
                  </a:cxn>
                  <a:cxn ang="0">
                    <a:pos x="90" y="117"/>
                  </a:cxn>
                  <a:cxn ang="0">
                    <a:pos x="79" y="108"/>
                  </a:cxn>
                  <a:cxn ang="0">
                    <a:pos x="65" y="92"/>
                  </a:cxn>
                  <a:cxn ang="0">
                    <a:pos x="53" y="76"/>
                  </a:cxn>
                  <a:cxn ang="0">
                    <a:pos x="49" y="64"/>
                  </a:cxn>
                </a:cxnLst>
                <a:rect l="txL" t="txT" r="txR" b="txB"/>
                <a:pathLst>
                  <a:path w="113" h="117">
                    <a:moveTo>
                      <a:pt x="49" y="64"/>
                    </a:moveTo>
                    <a:lnTo>
                      <a:pt x="33" y="55"/>
                    </a:lnTo>
                    <a:lnTo>
                      <a:pt x="14" y="39"/>
                    </a:lnTo>
                    <a:lnTo>
                      <a:pt x="0" y="21"/>
                    </a:lnTo>
                    <a:lnTo>
                      <a:pt x="0" y="5"/>
                    </a:lnTo>
                    <a:lnTo>
                      <a:pt x="7" y="0"/>
                    </a:lnTo>
                    <a:lnTo>
                      <a:pt x="17" y="11"/>
                    </a:lnTo>
                    <a:lnTo>
                      <a:pt x="26" y="32"/>
                    </a:lnTo>
                    <a:lnTo>
                      <a:pt x="37" y="46"/>
                    </a:lnTo>
                    <a:lnTo>
                      <a:pt x="49" y="41"/>
                    </a:lnTo>
                    <a:lnTo>
                      <a:pt x="67" y="37"/>
                    </a:lnTo>
                    <a:lnTo>
                      <a:pt x="86" y="37"/>
                    </a:lnTo>
                    <a:lnTo>
                      <a:pt x="97" y="51"/>
                    </a:lnTo>
                    <a:lnTo>
                      <a:pt x="109" y="58"/>
                    </a:lnTo>
                    <a:lnTo>
                      <a:pt x="113" y="76"/>
                    </a:lnTo>
                    <a:lnTo>
                      <a:pt x="109" y="97"/>
                    </a:lnTo>
                    <a:lnTo>
                      <a:pt x="90" y="117"/>
                    </a:lnTo>
                    <a:lnTo>
                      <a:pt x="79" y="108"/>
                    </a:lnTo>
                    <a:lnTo>
                      <a:pt x="65" y="92"/>
                    </a:lnTo>
                    <a:lnTo>
                      <a:pt x="53" y="76"/>
                    </a:lnTo>
                    <a:lnTo>
                      <a:pt x="49" y="64"/>
                    </a:lnTo>
                    <a:close/>
                  </a:path>
                </a:pathLst>
              </a:custGeom>
              <a:solidFill>
                <a:srgbClr val="0C0000"/>
              </a:solidFill>
              <a:ln w="9525">
                <a:noFill/>
              </a:ln>
            </p:spPr>
            <p:txBody>
              <a:bodyPr/>
              <a:lstStyle/>
              <a:p>
                <a:endParaRPr lang="zh-CN" altLang="en-US" dirty="0">
                  <a:latin typeface="Arial" panose="020B0604020202020204" pitchFamily="34" charset="0"/>
                </a:endParaRPr>
              </a:p>
            </p:txBody>
          </p:sp>
          <p:sp>
            <p:nvSpPr>
              <p:cNvPr id="51213" name="Freeform 51"/>
              <p:cNvSpPr/>
              <p:nvPr/>
            </p:nvSpPr>
            <p:spPr>
              <a:xfrm>
                <a:off x="3288" y="3519"/>
                <a:ext cx="481" cy="457"/>
              </a:xfrm>
              <a:custGeom>
                <a:avLst/>
                <a:gdLst>
                  <a:gd name="txL" fmla="*/ 0 w 481"/>
                  <a:gd name="txT" fmla="*/ 0 h 457"/>
                  <a:gd name="txR" fmla="*/ 481 w 481"/>
                  <a:gd name="txB" fmla="*/ 457 h 457"/>
                </a:gdLst>
                <a:ahLst/>
                <a:cxnLst>
                  <a:cxn ang="0">
                    <a:pos x="106" y="433"/>
                  </a:cxn>
                  <a:cxn ang="0">
                    <a:pos x="88" y="452"/>
                  </a:cxn>
                  <a:cxn ang="0">
                    <a:pos x="19" y="417"/>
                  </a:cxn>
                  <a:cxn ang="0">
                    <a:pos x="14" y="383"/>
                  </a:cxn>
                  <a:cxn ang="0">
                    <a:pos x="49" y="397"/>
                  </a:cxn>
                  <a:cxn ang="0">
                    <a:pos x="62" y="385"/>
                  </a:cxn>
                  <a:cxn ang="0">
                    <a:pos x="129" y="293"/>
                  </a:cxn>
                  <a:cxn ang="0">
                    <a:pos x="198" y="281"/>
                  </a:cxn>
                  <a:cxn ang="0">
                    <a:pos x="217" y="272"/>
                  </a:cxn>
                  <a:cxn ang="0">
                    <a:pos x="221" y="245"/>
                  </a:cxn>
                  <a:cxn ang="0">
                    <a:pos x="164" y="238"/>
                  </a:cxn>
                  <a:cxn ang="0">
                    <a:pos x="129" y="222"/>
                  </a:cxn>
                  <a:cxn ang="0">
                    <a:pos x="106" y="199"/>
                  </a:cxn>
                  <a:cxn ang="0">
                    <a:pos x="122" y="180"/>
                  </a:cxn>
                  <a:cxn ang="0">
                    <a:pos x="148" y="192"/>
                  </a:cxn>
                  <a:cxn ang="0">
                    <a:pos x="159" y="208"/>
                  </a:cxn>
                  <a:cxn ang="0">
                    <a:pos x="203" y="208"/>
                  </a:cxn>
                  <a:cxn ang="0">
                    <a:pos x="191" y="173"/>
                  </a:cxn>
                  <a:cxn ang="0">
                    <a:pos x="189" y="152"/>
                  </a:cxn>
                  <a:cxn ang="0">
                    <a:pos x="157" y="141"/>
                  </a:cxn>
                  <a:cxn ang="0">
                    <a:pos x="145" y="120"/>
                  </a:cxn>
                  <a:cxn ang="0">
                    <a:pos x="138" y="104"/>
                  </a:cxn>
                  <a:cxn ang="0">
                    <a:pos x="132" y="65"/>
                  </a:cxn>
                  <a:cxn ang="0">
                    <a:pos x="150" y="10"/>
                  </a:cxn>
                  <a:cxn ang="0">
                    <a:pos x="157" y="23"/>
                  </a:cxn>
                  <a:cxn ang="0">
                    <a:pos x="194" y="14"/>
                  </a:cxn>
                  <a:cxn ang="0">
                    <a:pos x="242" y="35"/>
                  </a:cxn>
                  <a:cxn ang="0">
                    <a:pos x="240" y="51"/>
                  </a:cxn>
                  <a:cxn ang="0">
                    <a:pos x="249" y="81"/>
                  </a:cxn>
                  <a:cxn ang="0">
                    <a:pos x="256" y="93"/>
                  </a:cxn>
                  <a:cxn ang="0">
                    <a:pos x="231" y="122"/>
                  </a:cxn>
                  <a:cxn ang="0">
                    <a:pos x="272" y="139"/>
                  </a:cxn>
                  <a:cxn ang="0">
                    <a:pos x="330" y="141"/>
                  </a:cxn>
                  <a:cxn ang="0">
                    <a:pos x="364" y="180"/>
                  </a:cxn>
                  <a:cxn ang="0">
                    <a:pos x="373" y="224"/>
                  </a:cxn>
                  <a:cxn ang="0">
                    <a:pos x="373" y="265"/>
                  </a:cxn>
                  <a:cxn ang="0">
                    <a:pos x="353" y="263"/>
                  </a:cxn>
                  <a:cxn ang="0">
                    <a:pos x="341" y="249"/>
                  </a:cxn>
                  <a:cxn ang="0">
                    <a:pos x="339" y="226"/>
                  </a:cxn>
                  <a:cxn ang="0">
                    <a:pos x="339" y="215"/>
                  </a:cxn>
                  <a:cxn ang="0">
                    <a:pos x="325" y="178"/>
                  </a:cxn>
                  <a:cxn ang="0">
                    <a:pos x="309" y="175"/>
                  </a:cxn>
                  <a:cxn ang="0">
                    <a:pos x="311" y="240"/>
                  </a:cxn>
                  <a:cxn ang="0">
                    <a:pos x="316" y="281"/>
                  </a:cxn>
                  <a:cxn ang="0">
                    <a:pos x="343" y="334"/>
                  </a:cxn>
                  <a:cxn ang="0">
                    <a:pos x="369" y="334"/>
                  </a:cxn>
                  <a:cxn ang="0">
                    <a:pos x="429" y="328"/>
                  </a:cxn>
                  <a:cxn ang="0">
                    <a:pos x="458" y="328"/>
                  </a:cxn>
                  <a:cxn ang="0">
                    <a:pos x="465" y="413"/>
                  </a:cxn>
                  <a:cxn ang="0">
                    <a:pos x="452" y="390"/>
                  </a:cxn>
                  <a:cxn ang="0">
                    <a:pos x="438" y="371"/>
                  </a:cxn>
                  <a:cxn ang="0">
                    <a:pos x="389" y="380"/>
                  </a:cxn>
                  <a:cxn ang="0">
                    <a:pos x="318" y="399"/>
                  </a:cxn>
                  <a:cxn ang="0">
                    <a:pos x="270" y="344"/>
                  </a:cxn>
                  <a:cxn ang="0">
                    <a:pos x="208" y="330"/>
                  </a:cxn>
                  <a:cxn ang="0">
                    <a:pos x="157" y="341"/>
                  </a:cxn>
                </a:cxnLst>
                <a:rect l="txL" t="txT" r="txR" b="txB"/>
                <a:pathLst>
                  <a:path w="481" h="457">
                    <a:moveTo>
                      <a:pt x="150" y="355"/>
                    </a:moveTo>
                    <a:lnTo>
                      <a:pt x="138" y="385"/>
                    </a:lnTo>
                    <a:lnTo>
                      <a:pt x="129" y="408"/>
                    </a:lnTo>
                    <a:lnTo>
                      <a:pt x="118" y="424"/>
                    </a:lnTo>
                    <a:lnTo>
                      <a:pt x="109" y="433"/>
                    </a:lnTo>
                    <a:lnTo>
                      <a:pt x="106" y="433"/>
                    </a:lnTo>
                    <a:lnTo>
                      <a:pt x="104" y="431"/>
                    </a:lnTo>
                    <a:lnTo>
                      <a:pt x="99" y="431"/>
                    </a:lnTo>
                    <a:lnTo>
                      <a:pt x="95" y="427"/>
                    </a:lnTo>
                    <a:lnTo>
                      <a:pt x="95" y="433"/>
                    </a:lnTo>
                    <a:lnTo>
                      <a:pt x="95" y="445"/>
                    </a:lnTo>
                    <a:lnTo>
                      <a:pt x="88" y="452"/>
                    </a:lnTo>
                    <a:lnTo>
                      <a:pt x="79" y="457"/>
                    </a:lnTo>
                    <a:lnTo>
                      <a:pt x="69" y="452"/>
                    </a:lnTo>
                    <a:lnTo>
                      <a:pt x="58" y="443"/>
                    </a:lnTo>
                    <a:lnTo>
                      <a:pt x="46" y="433"/>
                    </a:lnTo>
                    <a:lnTo>
                      <a:pt x="30" y="424"/>
                    </a:lnTo>
                    <a:lnTo>
                      <a:pt x="19" y="417"/>
                    </a:lnTo>
                    <a:lnTo>
                      <a:pt x="10" y="408"/>
                    </a:lnTo>
                    <a:lnTo>
                      <a:pt x="3" y="399"/>
                    </a:lnTo>
                    <a:lnTo>
                      <a:pt x="0" y="390"/>
                    </a:lnTo>
                    <a:lnTo>
                      <a:pt x="3" y="383"/>
                    </a:lnTo>
                    <a:lnTo>
                      <a:pt x="10" y="383"/>
                    </a:lnTo>
                    <a:lnTo>
                      <a:pt x="14" y="383"/>
                    </a:lnTo>
                    <a:lnTo>
                      <a:pt x="19" y="385"/>
                    </a:lnTo>
                    <a:lnTo>
                      <a:pt x="23" y="390"/>
                    </a:lnTo>
                    <a:lnTo>
                      <a:pt x="30" y="394"/>
                    </a:lnTo>
                    <a:lnTo>
                      <a:pt x="37" y="397"/>
                    </a:lnTo>
                    <a:lnTo>
                      <a:pt x="42" y="397"/>
                    </a:lnTo>
                    <a:lnTo>
                      <a:pt x="49" y="397"/>
                    </a:lnTo>
                    <a:lnTo>
                      <a:pt x="56" y="397"/>
                    </a:lnTo>
                    <a:lnTo>
                      <a:pt x="62" y="397"/>
                    </a:lnTo>
                    <a:lnTo>
                      <a:pt x="72" y="397"/>
                    </a:lnTo>
                    <a:lnTo>
                      <a:pt x="67" y="392"/>
                    </a:lnTo>
                    <a:lnTo>
                      <a:pt x="65" y="390"/>
                    </a:lnTo>
                    <a:lnTo>
                      <a:pt x="62" y="385"/>
                    </a:lnTo>
                    <a:lnTo>
                      <a:pt x="60" y="385"/>
                    </a:lnTo>
                    <a:lnTo>
                      <a:pt x="81" y="369"/>
                    </a:lnTo>
                    <a:lnTo>
                      <a:pt x="99" y="344"/>
                    </a:lnTo>
                    <a:lnTo>
                      <a:pt x="113" y="318"/>
                    </a:lnTo>
                    <a:lnTo>
                      <a:pt x="125" y="302"/>
                    </a:lnTo>
                    <a:lnTo>
                      <a:pt x="129" y="293"/>
                    </a:lnTo>
                    <a:lnTo>
                      <a:pt x="136" y="286"/>
                    </a:lnTo>
                    <a:lnTo>
                      <a:pt x="148" y="284"/>
                    </a:lnTo>
                    <a:lnTo>
                      <a:pt x="155" y="284"/>
                    </a:lnTo>
                    <a:lnTo>
                      <a:pt x="166" y="284"/>
                    </a:lnTo>
                    <a:lnTo>
                      <a:pt x="182" y="281"/>
                    </a:lnTo>
                    <a:lnTo>
                      <a:pt x="198" y="281"/>
                    </a:lnTo>
                    <a:lnTo>
                      <a:pt x="210" y="284"/>
                    </a:lnTo>
                    <a:lnTo>
                      <a:pt x="212" y="284"/>
                    </a:lnTo>
                    <a:lnTo>
                      <a:pt x="214" y="281"/>
                    </a:lnTo>
                    <a:lnTo>
                      <a:pt x="219" y="279"/>
                    </a:lnTo>
                    <a:lnTo>
                      <a:pt x="221" y="277"/>
                    </a:lnTo>
                    <a:lnTo>
                      <a:pt x="217" y="272"/>
                    </a:lnTo>
                    <a:lnTo>
                      <a:pt x="217" y="268"/>
                    </a:lnTo>
                    <a:lnTo>
                      <a:pt x="217" y="265"/>
                    </a:lnTo>
                    <a:lnTo>
                      <a:pt x="219" y="261"/>
                    </a:lnTo>
                    <a:lnTo>
                      <a:pt x="221" y="258"/>
                    </a:lnTo>
                    <a:lnTo>
                      <a:pt x="221" y="251"/>
                    </a:lnTo>
                    <a:lnTo>
                      <a:pt x="221" y="245"/>
                    </a:lnTo>
                    <a:lnTo>
                      <a:pt x="219" y="238"/>
                    </a:lnTo>
                    <a:lnTo>
                      <a:pt x="212" y="242"/>
                    </a:lnTo>
                    <a:lnTo>
                      <a:pt x="198" y="245"/>
                    </a:lnTo>
                    <a:lnTo>
                      <a:pt x="185" y="245"/>
                    </a:lnTo>
                    <a:lnTo>
                      <a:pt x="173" y="242"/>
                    </a:lnTo>
                    <a:lnTo>
                      <a:pt x="164" y="238"/>
                    </a:lnTo>
                    <a:lnTo>
                      <a:pt x="152" y="233"/>
                    </a:lnTo>
                    <a:lnTo>
                      <a:pt x="138" y="228"/>
                    </a:lnTo>
                    <a:lnTo>
                      <a:pt x="127" y="224"/>
                    </a:lnTo>
                    <a:lnTo>
                      <a:pt x="129" y="222"/>
                    </a:lnTo>
                    <a:lnTo>
                      <a:pt x="132" y="219"/>
                    </a:lnTo>
                    <a:lnTo>
                      <a:pt x="115" y="217"/>
                    </a:lnTo>
                    <a:lnTo>
                      <a:pt x="106" y="210"/>
                    </a:lnTo>
                    <a:lnTo>
                      <a:pt x="104" y="203"/>
                    </a:lnTo>
                    <a:lnTo>
                      <a:pt x="109" y="201"/>
                    </a:lnTo>
                    <a:lnTo>
                      <a:pt x="106" y="199"/>
                    </a:lnTo>
                    <a:lnTo>
                      <a:pt x="109" y="194"/>
                    </a:lnTo>
                    <a:lnTo>
                      <a:pt x="111" y="192"/>
                    </a:lnTo>
                    <a:lnTo>
                      <a:pt x="115" y="189"/>
                    </a:lnTo>
                    <a:lnTo>
                      <a:pt x="115" y="187"/>
                    </a:lnTo>
                    <a:lnTo>
                      <a:pt x="118" y="182"/>
                    </a:lnTo>
                    <a:lnTo>
                      <a:pt x="122" y="180"/>
                    </a:lnTo>
                    <a:lnTo>
                      <a:pt x="125" y="182"/>
                    </a:lnTo>
                    <a:lnTo>
                      <a:pt x="127" y="178"/>
                    </a:lnTo>
                    <a:lnTo>
                      <a:pt x="134" y="178"/>
                    </a:lnTo>
                    <a:lnTo>
                      <a:pt x="138" y="182"/>
                    </a:lnTo>
                    <a:lnTo>
                      <a:pt x="143" y="189"/>
                    </a:lnTo>
                    <a:lnTo>
                      <a:pt x="148" y="192"/>
                    </a:lnTo>
                    <a:lnTo>
                      <a:pt x="150" y="196"/>
                    </a:lnTo>
                    <a:lnTo>
                      <a:pt x="150" y="201"/>
                    </a:lnTo>
                    <a:lnTo>
                      <a:pt x="148" y="208"/>
                    </a:lnTo>
                    <a:lnTo>
                      <a:pt x="150" y="205"/>
                    </a:lnTo>
                    <a:lnTo>
                      <a:pt x="152" y="205"/>
                    </a:lnTo>
                    <a:lnTo>
                      <a:pt x="159" y="208"/>
                    </a:lnTo>
                    <a:lnTo>
                      <a:pt x="166" y="210"/>
                    </a:lnTo>
                    <a:lnTo>
                      <a:pt x="173" y="208"/>
                    </a:lnTo>
                    <a:lnTo>
                      <a:pt x="180" y="208"/>
                    </a:lnTo>
                    <a:lnTo>
                      <a:pt x="189" y="208"/>
                    </a:lnTo>
                    <a:lnTo>
                      <a:pt x="196" y="208"/>
                    </a:lnTo>
                    <a:lnTo>
                      <a:pt x="203" y="208"/>
                    </a:lnTo>
                    <a:lnTo>
                      <a:pt x="203" y="205"/>
                    </a:lnTo>
                    <a:lnTo>
                      <a:pt x="203" y="203"/>
                    </a:lnTo>
                    <a:lnTo>
                      <a:pt x="201" y="199"/>
                    </a:lnTo>
                    <a:lnTo>
                      <a:pt x="198" y="194"/>
                    </a:lnTo>
                    <a:lnTo>
                      <a:pt x="191" y="182"/>
                    </a:lnTo>
                    <a:lnTo>
                      <a:pt x="191" y="173"/>
                    </a:lnTo>
                    <a:lnTo>
                      <a:pt x="194" y="166"/>
                    </a:lnTo>
                    <a:lnTo>
                      <a:pt x="198" y="164"/>
                    </a:lnTo>
                    <a:lnTo>
                      <a:pt x="198" y="162"/>
                    </a:lnTo>
                    <a:lnTo>
                      <a:pt x="196" y="157"/>
                    </a:lnTo>
                    <a:lnTo>
                      <a:pt x="194" y="155"/>
                    </a:lnTo>
                    <a:lnTo>
                      <a:pt x="189" y="152"/>
                    </a:lnTo>
                    <a:lnTo>
                      <a:pt x="198" y="146"/>
                    </a:lnTo>
                    <a:lnTo>
                      <a:pt x="194" y="136"/>
                    </a:lnTo>
                    <a:lnTo>
                      <a:pt x="187" y="136"/>
                    </a:lnTo>
                    <a:lnTo>
                      <a:pt x="175" y="136"/>
                    </a:lnTo>
                    <a:lnTo>
                      <a:pt x="166" y="141"/>
                    </a:lnTo>
                    <a:lnTo>
                      <a:pt x="157" y="141"/>
                    </a:lnTo>
                    <a:lnTo>
                      <a:pt x="155" y="139"/>
                    </a:lnTo>
                    <a:lnTo>
                      <a:pt x="152" y="134"/>
                    </a:lnTo>
                    <a:lnTo>
                      <a:pt x="150" y="129"/>
                    </a:lnTo>
                    <a:lnTo>
                      <a:pt x="148" y="127"/>
                    </a:lnTo>
                    <a:lnTo>
                      <a:pt x="148" y="122"/>
                    </a:lnTo>
                    <a:lnTo>
                      <a:pt x="145" y="120"/>
                    </a:lnTo>
                    <a:lnTo>
                      <a:pt x="143" y="118"/>
                    </a:lnTo>
                    <a:lnTo>
                      <a:pt x="138" y="118"/>
                    </a:lnTo>
                    <a:lnTo>
                      <a:pt x="136" y="116"/>
                    </a:lnTo>
                    <a:lnTo>
                      <a:pt x="134" y="111"/>
                    </a:lnTo>
                    <a:lnTo>
                      <a:pt x="136" y="106"/>
                    </a:lnTo>
                    <a:lnTo>
                      <a:pt x="138" y="104"/>
                    </a:lnTo>
                    <a:lnTo>
                      <a:pt x="141" y="99"/>
                    </a:lnTo>
                    <a:lnTo>
                      <a:pt x="141" y="95"/>
                    </a:lnTo>
                    <a:lnTo>
                      <a:pt x="138" y="93"/>
                    </a:lnTo>
                    <a:lnTo>
                      <a:pt x="134" y="86"/>
                    </a:lnTo>
                    <a:lnTo>
                      <a:pt x="132" y="76"/>
                    </a:lnTo>
                    <a:lnTo>
                      <a:pt x="132" y="65"/>
                    </a:lnTo>
                    <a:lnTo>
                      <a:pt x="138" y="53"/>
                    </a:lnTo>
                    <a:lnTo>
                      <a:pt x="132" y="46"/>
                    </a:lnTo>
                    <a:lnTo>
                      <a:pt x="129" y="37"/>
                    </a:lnTo>
                    <a:lnTo>
                      <a:pt x="132" y="26"/>
                    </a:lnTo>
                    <a:lnTo>
                      <a:pt x="141" y="17"/>
                    </a:lnTo>
                    <a:lnTo>
                      <a:pt x="150" y="10"/>
                    </a:lnTo>
                    <a:lnTo>
                      <a:pt x="161" y="5"/>
                    </a:lnTo>
                    <a:lnTo>
                      <a:pt x="173" y="0"/>
                    </a:lnTo>
                    <a:lnTo>
                      <a:pt x="185" y="3"/>
                    </a:lnTo>
                    <a:lnTo>
                      <a:pt x="173" y="5"/>
                    </a:lnTo>
                    <a:lnTo>
                      <a:pt x="164" y="14"/>
                    </a:lnTo>
                    <a:lnTo>
                      <a:pt x="157" y="23"/>
                    </a:lnTo>
                    <a:lnTo>
                      <a:pt x="155" y="33"/>
                    </a:lnTo>
                    <a:lnTo>
                      <a:pt x="161" y="23"/>
                    </a:lnTo>
                    <a:lnTo>
                      <a:pt x="175" y="19"/>
                    </a:lnTo>
                    <a:lnTo>
                      <a:pt x="189" y="14"/>
                    </a:lnTo>
                    <a:lnTo>
                      <a:pt x="198" y="12"/>
                    </a:lnTo>
                    <a:lnTo>
                      <a:pt x="194" y="14"/>
                    </a:lnTo>
                    <a:lnTo>
                      <a:pt x="189" y="17"/>
                    </a:lnTo>
                    <a:lnTo>
                      <a:pt x="187" y="21"/>
                    </a:lnTo>
                    <a:lnTo>
                      <a:pt x="185" y="23"/>
                    </a:lnTo>
                    <a:lnTo>
                      <a:pt x="203" y="19"/>
                    </a:lnTo>
                    <a:lnTo>
                      <a:pt x="224" y="23"/>
                    </a:lnTo>
                    <a:lnTo>
                      <a:pt x="242" y="35"/>
                    </a:lnTo>
                    <a:lnTo>
                      <a:pt x="251" y="40"/>
                    </a:lnTo>
                    <a:lnTo>
                      <a:pt x="249" y="44"/>
                    </a:lnTo>
                    <a:lnTo>
                      <a:pt x="244" y="46"/>
                    </a:lnTo>
                    <a:lnTo>
                      <a:pt x="237" y="51"/>
                    </a:lnTo>
                    <a:lnTo>
                      <a:pt x="240" y="51"/>
                    </a:lnTo>
                    <a:lnTo>
                      <a:pt x="242" y="51"/>
                    </a:lnTo>
                    <a:lnTo>
                      <a:pt x="247" y="51"/>
                    </a:lnTo>
                    <a:lnTo>
                      <a:pt x="251" y="51"/>
                    </a:lnTo>
                    <a:lnTo>
                      <a:pt x="254" y="58"/>
                    </a:lnTo>
                    <a:lnTo>
                      <a:pt x="251" y="70"/>
                    </a:lnTo>
                    <a:lnTo>
                      <a:pt x="249" y="81"/>
                    </a:lnTo>
                    <a:lnTo>
                      <a:pt x="244" y="88"/>
                    </a:lnTo>
                    <a:lnTo>
                      <a:pt x="247" y="88"/>
                    </a:lnTo>
                    <a:lnTo>
                      <a:pt x="251" y="86"/>
                    </a:lnTo>
                    <a:lnTo>
                      <a:pt x="256" y="86"/>
                    </a:lnTo>
                    <a:lnTo>
                      <a:pt x="260" y="86"/>
                    </a:lnTo>
                    <a:lnTo>
                      <a:pt x="256" y="93"/>
                    </a:lnTo>
                    <a:lnTo>
                      <a:pt x="247" y="99"/>
                    </a:lnTo>
                    <a:lnTo>
                      <a:pt x="237" y="106"/>
                    </a:lnTo>
                    <a:lnTo>
                      <a:pt x="233" y="111"/>
                    </a:lnTo>
                    <a:lnTo>
                      <a:pt x="231" y="113"/>
                    </a:lnTo>
                    <a:lnTo>
                      <a:pt x="231" y="118"/>
                    </a:lnTo>
                    <a:lnTo>
                      <a:pt x="231" y="122"/>
                    </a:lnTo>
                    <a:lnTo>
                      <a:pt x="233" y="129"/>
                    </a:lnTo>
                    <a:lnTo>
                      <a:pt x="249" y="122"/>
                    </a:lnTo>
                    <a:lnTo>
                      <a:pt x="249" y="141"/>
                    </a:lnTo>
                    <a:lnTo>
                      <a:pt x="258" y="136"/>
                    </a:lnTo>
                    <a:lnTo>
                      <a:pt x="265" y="136"/>
                    </a:lnTo>
                    <a:lnTo>
                      <a:pt x="272" y="139"/>
                    </a:lnTo>
                    <a:lnTo>
                      <a:pt x="279" y="141"/>
                    </a:lnTo>
                    <a:lnTo>
                      <a:pt x="286" y="139"/>
                    </a:lnTo>
                    <a:lnTo>
                      <a:pt x="295" y="139"/>
                    </a:lnTo>
                    <a:lnTo>
                      <a:pt x="307" y="139"/>
                    </a:lnTo>
                    <a:lnTo>
                      <a:pt x="318" y="139"/>
                    </a:lnTo>
                    <a:lnTo>
                      <a:pt x="330" y="141"/>
                    </a:lnTo>
                    <a:lnTo>
                      <a:pt x="339" y="143"/>
                    </a:lnTo>
                    <a:lnTo>
                      <a:pt x="348" y="143"/>
                    </a:lnTo>
                    <a:lnTo>
                      <a:pt x="353" y="146"/>
                    </a:lnTo>
                    <a:lnTo>
                      <a:pt x="357" y="152"/>
                    </a:lnTo>
                    <a:lnTo>
                      <a:pt x="362" y="166"/>
                    </a:lnTo>
                    <a:lnTo>
                      <a:pt x="364" y="180"/>
                    </a:lnTo>
                    <a:lnTo>
                      <a:pt x="364" y="189"/>
                    </a:lnTo>
                    <a:lnTo>
                      <a:pt x="364" y="199"/>
                    </a:lnTo>
                    <a:lnTo>
                      <a:pt x="366" y="205"/>
                    </a:lnTo>
                    <a:lnTo>
                      <a:pt x="371" y="212"/>
                    </a:lnTo>
                    <a:lnTo>
                      <a:pt x="376" y="219"/>
                    </a:lnTo>
                    <a:lnTo>
                      <a:pt x="373" y="224"/>
                    </a:lnTo>
                    <a:lnTo>
                      <a:pt x="376" y="228"/>
                    </a:lnTo>
                    <a:lnTo>
                      <a:pt x="380" y="235"/>
                    </a:lnTo>
                    <a:lnTo>
                      <a:pt x="382" y="242"/>
                    </a:lnTo>
                    <a:lnTo>
                      <a:pt x="380" y="251"/>
                    </a:lnTo>
                    <a:lnTo>
                      <a:pt x="376" y="261"/>
                    </a:lnTo>
                    <a:lnTo>
                      <a:pt x="373" y="265"/>
                    </a:lnTo>
                    <a:lnTo>
                      <a:pt x="369" y="265"/>
                    </a:lnTo>
                    <a:lnTo>
                      <a:pt x="366" y="263"/>
                    </a:lnTo>
                    <a:lnTo>
                      <a:pt x="364" y="261"/>
                    </a:lnTo>
                    <a:lnTo>
                      <a:pt x="359" y="263"/>
                    </a:lnTo>
                    <a:lnTo>
                      <a:pt x="355" y="263"/>
                    </a:lnTo>
                    <a:lnTo>
                      <a:pt x="353" y="263"/>
                    </a:lnTo>
                    <a:lnTo>
                      <a:pt x="353" y="258"/>
                    </a:lnTo>
                    <a:lnTo>
                      <a:pt x="348" y="263"/>
                    </a:lnTo>
                    <a:lnTo>
                      <a:pt x="346" y="258"/>
                    </a:lnTo>
                    <a:lnTo>
                      <a:pt x="343" y="254"/>
                    </a:lnTo>
                    <a:lnTo>
                      <a:pt x="343" y="247"/>
                    </a:lnTo>
                    <a:lnTo>
                      <a:pt x="341" y="249"/>
                    </a:lnTo>
                    <a:lnTo>
                      <a:pt x="336" y="251"/>
                    </a:lnTo>
                    <a:lnTo>
                      <a:pt x="334" y="249"/>
                    </a:lnTo>
                    <a:lnTo>
                      <a:pt x="332" y="238"/>
                    </a:lnTo>
                    <a:lnTo>
                      <a:pt x="334" y="233"/>
                    </a:lnTo>
                    <a:lnTo>
                      <a:pt x="336" y="228"/>
                    </a:lnTo>
                    <a:lnTo>
                      <a:pt x="339" y="226"/>
                    </a:lnTo>
                    <a:lnTo>
                      <a:pt x="343" y="224"/>
                    </a:lnTo>
                    <a:lnTo>
                      <a:pt x="343" y="222"/>
                    </a:lnTo>
                    <a:lnTo>
                      <a:pt x="343" y="219"/>
                    </a:lnTo>
                    <a:lnTo>
                      <a:pt x="341" y="219"/>
                    </a:lnTo>
                    <a:lnTo>
                      <a:pt x="339" y="217"/>
                    </a:lnTo>
                    <a:lnTo>
                      <a:pt x="339" y="215"/>
                    </a:lnTo>
                    <a:lnTo>
                      <a:pt x="341" y="210"/>
                    </a:lnTo>
                    <a:lnTo>
                      <a:pt x="341" y="205"/>
                    </a:lnTo>
                    <a:lnTo>
                      <a:pt x="339" y="199"/>
                    </a:lnTo>
                    <a:lnTo>
                      <a:pt x="334" y="194"/>
                    </a:lnTo>
                    <a:lnTo>
                      <a:pt x="327" y="185"/>
                    </a:lnTo>
                    <a:lnTo>
                      <a:pt x="325" y="178"/>
                    </a:lnTo>
                    <a:lnTo>
                      <a:pt x="323" y="171"/>
                    </a:lnTo>
                    <a:lnTo>
                      <a:pt x="320" y="173"/>
                    </a:lnTo>
                    <a:lnTo>
                      <a:pt x="316" y="175"/>
                    </a:lnTo>
                    <a:lnTo>
                      <a:pt x="311" y="175"/>
                    </a:lnTo>
                    <a:lnTo>
                      <a:pt x="309" y="175"/>
                    </a:lnTo>
                    <a:lnTo>
                      <a:pt x="304" y="178"/>
                    </a:lnTo>
                    <a:lnTo>
                      <a:pt x="297" y="182"/>
                    </a:lnTo>
                    <a:lnTo>
                      <a:pt x="290" y="182"/>
                    </a:lnTo>
                    <a:lnTo>
                      <a:pt x="302" y="201"/>
                    </a:lnTo>
                    <a:lnTo>
                      <a:pt x="309" y="222"/>
                    </a:lnTo>
                    <a:lnTo>
                      <a:pt x="311" y="240"/>
                    </a:lnTo>
                    <a:lnTo>
                      <a:pt x="311" y="254"/>
                    </a:lnTo>
                    <a:lnTo>
                      <a:pt x="316" y="261"/>
                    </a:lnTo>
                    <a:lnTo>
                      <a:pt x="313" y="265"/>
                    </a:lnTo>
                    <a:lnTo>
                      <a:pt x="311" y="272"/>
                    </a:lnTo>
                    <a:lnTo>
                      <a:pt x="309" y="277"/>
                    </a:lnTo>
                    <a:lnTo>
                      <a:pt x="316" y="281"/>
                    </a:lnTo>
                    <a:lnTo>
                      <a:pt x="320" y="288"/>
                    </a:lnTo>
                    <a:lnTo>
                      <a:pt x="320" y="295"/>
                    </a:lnTo>
                    <a:lnTo>
                      <a:pt x="316" y="300"/>
                    </a:lnTo>
                    <a:lnTo>
                      <a:pt x="325" y="311"/>
                    </a:lnTo>
                    <a:lnTo>
                      <a:pt x="334" y="323"/>
                    </a:lnTo>
                    <a:lnTo>
                      <a:pt x="343" y="334"/>
                    </a:lnTo>
                    <a:lnTo>
                      <a:pt x="346" y="344"/>
                    </a:lnTo>
                    <a:lnTo>
                      <a:pt x="348" y="341"/>
                    </a:lnTo>
                    <a:lnTo>
                      <a:pt x="353" y="339"/>
                    </a:lnTo>
                    <a:lnTo>
                      <a:pt x="357" y="337"/>
                    </a:lnTo>
                    <a:lnTo>
                      <a:pt x="369" y="334"/>
                    </a:lnTo>
                    <a:lnTo>
                      <a:pt x="389" y="328"/>
                    </a:lnTo>
                    <a:lnTo>
                      <a:pt x="410" y="321"/>
                    </a:lnTo>
                    <a:lnTo>
                      <a:pt x="422" y="314"/>
                    </a:lnTo>
                    <a:lnTo>
                      <a:pt x="422" y="316"/>
                    </a:lnTo>
                    <a:lnTo>
                      <a:pt x="426" y="323"/>
                    </a:lnTo>
                    <a:lnTo>
                      <a:pt x="429" y="328"/>
                    </a:lnTo>
                    <a:lnTo>
                      <a:pt x="429" y="332"/>
                    </a:lnTo>
                    <a:lnTo>
                      <a:pt x="433" y="328"/>
                    </a:lnTo>
                    <a:lnTo>
                      <a:pt x="442" y="325"/>
                    </a:lnTo>
                    <a:lnTo>
                      <a:pt x="452" y="325"/>
                    </a:lnTo>
                    <a:lnTo>
                      <a:pt x="458" y="325"/>
                    </a:lnTo>
                    <a:lnTo>
                      <a:pt x="458" y="328"/>
                    </a:lnTo>
                    <a:lnTo>
                      <a:pt x="461" y="332"/>
                    </a:lnTo>
                    <a:lnTo>
                      <a:pt x="465" y="344"/>
                    </a:lnTo>
                    <a:lnTo>
                      <a:pt x="475" y="360"/>
                    </a:lnTo>
                    <a:lnTo>
                      <a:pt x="481" y="378"/>
                    </a:lnTo>
                    <a:lnTo>
                      <a:pt x="477" y="399"/>
                    </a:lnTo>
                    <a:lnTo>
                      <a:pt x="465" y="413"/>
                    </a:lnTo>
                    <a:lnTo>
                      <a:pt x="452" y="424"/>
                    </a:lnTo>
                    <a:lnTo>
                      <a:pt x="445" y="415"/>
                    </a:lnTo>
                    <a:lnTo>
                      <a:pt x="445" y="408"/>
                    </a:lnTo>
                    <a:lnTo>
                      <a:pt x="449" y="401"/>
                    </a:lnTo>
                    <a:lnTo>
                      <a:pt x="452" y="397"/>
                    </a:lnTo>
                    <a:lnTo>
                      <a:pt x="452" y="390"/>
                    </a:lnTo>
                    <a:lnTo>
                      <a:pt x="447" y="380"/>
                    </a:lnTo>
                    <a:lnTo>
                      <a:pt x="440" y="374"/>
                    </a:lnTo>
                    <a:lnTo>
                      <a:pt x="433" y="367"/>
                    </a:lnTo>
                    <a:lnTo>
                      <a:pt x="433" y="371"/>
                    </a:lnTo>
                    <a:lnTo>
                      <a:pt x="435" y="371"/>
                    </a:lnTo>
                    <a:lnTo>
                      <a:pt x="438" y="371"/>
                    </a:lnTo>
                    <a:lnTo>
                      <a:pt x="438" y="374"/>
                    </a:lnTo>
                    <a:lnTo>
                      <a:pt x="433" y="374"/>
                    </a:lnTo>
                    <a:lnTo>
                      <a:pt x="426" y="374"/>
                    </a:lnTo>
                    <a:lnTo>
                      <a:pt x="417" y="376"/>
                    </a:lnTo>
                    <a:lnTo>
                      <a:pt x="403" y="378"/>
                    </a:lnTo>
                    <a:lnTo>
                      <a:pt x="389" y="380"/>
                    </a:lnTo>
                    <a:lnTo>
                      <a:pt x="373" y="385"/>
                    </a:lnTo>
                    <a:lnTo>
                      <a:pt x="359" y="390"/>
                    </a:lnTo>
                    <a:lnTo>
                      <a:pt x="348" y="394"/>
                    </a:lnTo>
                    <a:lnTo>
                      <a:pt x="339" y="397"/>
                    </a:lnTo>
                    <a:lnTo>
                      <a:pt x="327" y="399"/>
                    </a:lnTo>
                    <a:lnTo>
                      <a:pt x="318" y="399"/>
                    </a:lnTo>
                    <a:lnTo>
                      <a:pt x="311" y="397"/>
                    </a:lnTo>
                    <a:lnTo>
                      <a:pt x="309" y="390"/>
                    </a:lnTo>
                    <a:lnTo>
                      <a:pt x="302" y="380"/>
                    </a:lnTo>
                    <a:lnTo>
                      <a:pt x="290" y="369"/>
                    </a:lnTo>
                    <a:lnTo>
                      <a:pt x="279" y="355"/>
                    </a:lnTo>
                    <a:lnTo>
                      <a:pt x="270" y="344"/>
                    </a:lnTo>
                    <a:lnTo>
                      <a:pt x="265" y="337"/>
                    </a:lnTo>
                    <a:lnTo>
                      <a:pt x="258" y="332"/>
                    </a:lnTo>
                    <a:lnTo>
                      <a:pt x="247" y="332"/>
                    </a:lnTo>
                    <a:lnTo>
                      <a:pt x="233" y="330"/>
                    </a:lnTo>
                    <a:lnTo>
                      <a:pt x="221" y="330"/>
                    </a:lnTo>
                    <a:lnTo>
                      <a:pt x="208" y="330"/>
                    </a:lnTo>
                    <a:lnTo>
                      <a:pt x="189" y="332"/>
                    </a:lnTo>
                    <a:lnTo>
                      <a:pt x="173" y="332"/>
                    </a:lnTo>
                    <a:lnTo>
                      <a:pt x="168" y="334"/>
                    </a:lnTo>
                    <a:lnTo>
                      <a:pt x="164" y="339"/>
                    </a:lnTo>
                    <a:lnTo>
                      <a:pt x="159" y="341"/>
                    </a:lnTo>
                    <a:lnTo>
                      <a:pt x="157" y="341"/>
                    </a:lnTo>
                    <a:lnTo>
                      <a:pt x="150" y="355"/>
                    </a:lnTo>
                    <a:close/>
                  </a:path>
                </a:pathLst>
              </a:custGeom>
              <a:solidFill>
                <a:srgbClr val="0C0000"/>
              </a:solidFill>
              <a:ln w="9525">
                <a:noFill/>
              </a:ln>
            </p:spPr>
            <p:txBody>
              <a:bodyPr/>
              <a:lstStyle/>
              <a:p>
                <a:endParaRPr lang="zh-CN" altLang="en-US" dirty="0">
                  <a:latin typeface="Arial" panose="020B0604020202020204" pitchFamily="34" charset="0"/>
                </a:endParaRPr>
              </a:p>
            </p:txBody>
          </p:sp>
        </p:grpSp>
        <p:grpSp>
          <p:nvGrpSpPr>
            <p:cNvPr id="51209" name="Group 52"/>
            <p:cNvGrpSpPr/>
            <p:nvPr/>
          </p:nvGrpSpPr>
          <p:grpSpPr>
            <a:xfrm>
              <a:off x="2653" y="3425"/>
              <a:ext cx="394" cy="456"/>
              <a:chOff x="2653" y="3425"/>
              <a:chExt cx="394" cy="456"/>
            </a:xfrm>
          </p:grpSpPr>
          <p:sp>
            <p:nvSpPr>
              <p:cNvPr id="51210" name="Freeform 53"/>
              <p:cNvSpPr/>
              <p:nvPr/>
            </p:nvSpPr>
            <p:spPr>
              <a:xfrm>
                <a:off x="2708" y="3425"/>
                <a:ext cx="339" cy="456"/>
              </a:xfrm>
              <a:custGeom>
                <a:avLst/>
                <a:gdLst>
                  <a:gd name="txL" fmla="*/ 0 w 339"/>
                  <a:gd name="txT" fmla="*/ 0 h 456"/>
                  <a:gd name="txR" fmla="*/ 339 w 339"/>
                  <a:gd name="txB" fmla="*/ 456 h 456"/>
                </a:gdLst>
                <a:ahLst/>
                <a:cxnLst>
                  <a:cxn ang="0">
                    <a:pos x="297" y="345"/>
                  </a:cxn>
                  <a:cxn ang="0">
                    <a:pos x="302" y="352"/>
                  </a:cxn>
                  <a:cxn ang="0">
                    <a:pos x="316" y="355"/>
                  </a:cxn>
                  <a:cxn ang="0">
                    <a:pos x="339" y="419"/>
                  </a:cxn>
                  <a:cxn ang="0">
                    <a:pos x="318" y="447"/>
                  </a:cxn>
                  <a:cxn ang="0">
                    <a:pos x="306" y="428"/>
                  </a:cxn>
                  <a:cxn ang="0">
                    <a:pos x="290" y="408"/>
                  </a:cxn>
                  <a:cxn ang="0">
                    <a:pos x="281" y="387"/>
                  </a:cxn>
                  <a:cxn ang="0">
                    <a:pos x="274" y="389"/>
                  </a:cxn>
                  <a:cxn ang="0">
                    <a:pos x="265" y="389"/>
                  </a:cxn>
                  <a:cxn ang="0">
                    <a:pos x="237" y="380"/>
                  </a:cxn>
                  <a:cxn ang="0">
                    <a:pos x="210" y="369"/>
                  </a:cxn>
                  <a:cxn ang="0">
                    <a:pos x="184" y="348"/>
                  </a:cxn>
                  <a:cxn ang="0">
                    <a:pos x="164" y="318"/>
                  </a:cxn>
                  <a:cxn ang="0">
                    <a:pos x="150" y="306"/>
                  </a:cxn>
                  <a:cxn ang="0">
                    <a:pos x="118" y="339"/>
                  </a:cxn>
                  <a:cxn ang="0">
                    <a:pos x="111" y="375"/>
                  </a:cxn>
                  <a:cxn ang="0">
                    <a:pos x="102" y="410"/>
                  </a:cxn>
                  <a:cxn ang="0">
                    <a:pos x="95" y="410"/>
                  </a:cxn>
                  <a:cxn ang="0">
                    <a:pos x="97" y="447"/>
                  </a:cxn>
                  <a:cxn ang="0">
                    <a:pos x="76" y="451"/>
                  </a:cxn>
                  <a:cxn ang="0">
                    <a:pos x="28" y="435"/>
                  </a:cxn>
                  <a:cxn ang="0">
                    <a:pos x="0" y="426"/>
                  </a:cxn>
                  <a:cxn ang="0">
                    <a:pos x="16" y="405"/>
                  </a:cxn>
                  <a:cxn ang="0">
                    <a:pos x="46" y="403"/>
                  </a:cxn>
                  <a:cxn ang="0">
                    <a:pos x="49" y="398"/>
                  </a:cxn>
                  <a:cxn ang="0">
                    <a:pos x="56" y="316"/>
                  </a:cxn>
                  <a:cxn ang="0">
                    <a:pos x="81" y="281"/>
                  </a:cxn>
                  <a:cxn ang="0">
                    <a:pos x="106" y="265"/>
                  </a:cxn>
                  <a:cxn ang="0">
                    <a:pos x="108" y="249"/>
                  </a:cxn>
                  <a:cxn ang="0">
                    <a:pos x="81" y="200"/>
                  </a:cxn>
                  <a:cxn ang="0">
                    <a:pos x="79" y="147"/>
                  </a:cxn>
                  <a:cxn ang="0">
                    <a:pos x="49" y="120"/>
                  </a:cxn>
                  <a:cxn ang="0">
                    <a:pos x="26" y="113"/>
                  </a:cxn>
                  <a:cxn ang="0">
                    <a:pos x="21" y="94"/>
                  </a:cxn>
                  <a:cxn ang="0">
                    <a:pos x="14" y="85"/>
                  </a:cxn>
                  <a:cxn ang="0">
                    <a:pos x="16" y="76"/>
                  </a:cxn>
                  <a:cxn ang="0">
                    <a:pos x="23" y="69"/>
                  </a:cxn>
                  <a:cxn ang="0">
                    <a:pos x="19" y="51"/>
                  </a:cxn>
                  <a:cxn ang="0">
                    <a:pos x="21" y="18"/>
                  </a:cxn>
                  <a:cxn ang="0">
                    <a:pos x="32" y="7"/>
                  </a:cxn>
                  <a:cxn ang="0">
                    <a:pos x="35" y="18"/>
                  </a:cxn>
                  <a:cxn ang="0">
                    <a:pos x="60" y="0"/>
                  </a:cxn>
                  <a:cxn ang="0">
                    <a:pos x="74" y="9"/>
                  </a:cxn>
                  <a:cxn ang="0">
                    <a:pos x="79" y="11"/>
                  </a:cxn>
                  <a:cxn ang="0">
                    <a:pos x="125" y="39"/>
                  </a:cxn>
                  <a:cxn ang="0">
                    <a:pos x="115" y="39"/>
                  </a:cxn>
                  <a:cxn ang="0">
                    <a:pos x="122" y="46"/>
                  </a:cxn>
                  <a:cxn ang="0">
                    <a:pos x="125" y="69"/>
                  </a:cxn>
                  <a:cxn ang="0">
                    <a:pos x="113" y="71"/>
                  </a:cxn>
                  <a:cxn ang="0">
                    <a:pos x="118" y="87"/>
                  </a:cxn>
                  <a:cxn ang="0">
                    <a:pos x="99" y="101"/>
                  </a:cxn>
                  <a:cxn ang="0">
                    <a:pos x="104" y="106"/>
                  </a:cxn>
                  <a:cxn ang="0">
                    <a:pos x="113" y="120"/>
                  </a:cxn>
                  <a:cxn ang="0">
                    <a:pos x="138" y="134"/>
                  </a:cxn>
                  <a:cxn ang="0">
                    <a:pos x="178" y="184"/>
                  </a:cxn>
                  <a:cxn ang="0">
                    <a:pos x="189" y="233"/>
                  </a:cxn>
                  <a:cxn ang="0">
                    <a:pos x="196" y="230"/>
                  </a:cxn>
                  <a:cxn ang="0">
                    <a:pos x="201" y="258"/>
                  </a:cxn>
                  <a:cxn ang="0">
                    <a:pos x="221" y="290"/>
                  </a:cxn>
                  <a:cxn ang="0">
                    <a:pos x="251" y="332"/>
                  </a:cxn>
                  <a:cxn ang="0">
                    <a:pos x="297" y="339"/>
                  </a:cxn>
                </a:cxnLst>
                <a:rect l="txL" t="txT" r="txR" b="txB"/>
                <a:pathLst>
                  <a:path w="339" h="456">
                    <a:moveTo>
                      <a:pt x="297" y="339"/>
                    </a:moveTo>
                    <a:lnTo>
                      <a:pt x="297" y="343"/>
                    </a:lnTo>
                    <a:lnTo>
                      <a:pt x="297" y="345"/>
                    </a:lnTo>
                    <a:lnTo>
                      <a:pt x="297" y="350"/>
                    </a:lnTo>
                    <a:lnTo>
                      <a:pt x="297" y="355"/>
                    </a:lnTo>
                    <a:lnTo>
                      <a:pt x="302" y="352"/>
                    </a:lnTo>
                    <a:lnTo>
                      <a:pt x="306" y="352"/>
                    </a:lnTo>
                    <a:lnTo>
                      <a:pt x="311" y="355"/>
                    </a:lnTo>
                    <a:lnTo>
                      <a:pt x="316" y="355"/>
                    </a:lnTo>
                    <a:lnTo>
                      <a:pt x="323" y="369"/>
                    </a:lnTo>
                    <a:lnTo>
                      <a:pt x="334" y="392"/>
                    </a:lnTo>
                    <a:lnTo>
                      <a:pt x="339" y="419"/>
                    </a:lnTo>
                    <a:lnTo>
                      <a:pt x="332" y="449"/>
                    </a:lnTo>
                    <a:lnTo>
                      <a:pt x="323" y="449"/>
                    </a:lnTo>
                    <a:lnTo>
                      <a:pt x="318" y="447"/>
                    </a:lnTo>
                    <a:lnTo>
                      <a:pt x="313" y="442"/>
                    </a:lnTo>
                    <a:lnTo>
                      <a:pt x="311" y="438"/>
                    </a:lnTo>
                    <a:lnTo>
                      <a:pt x="306" y="428"/>
                    </a:lnTo>
                    <a:lnTo>
                      <a:pt x="302" y="419"/>
                    </a:lnTo>
                    <a:lnTo>
                      <a:pt x="295" y="412"/>
                    </a:lnTo>
                    <a:lnTo>
                      <a:pt x="290" y="408"/>
                    </a:lnTo>
                    <a:lnTo>
                      <a:pt x="288" y="403"/>
                    </a:lnTo>
                    <a:lnTo>
                      <a:pt x="283" y="394"/>
                    </a:lnTo>
                    <a:lnTo>
                      <a:pt x="281" y="387"/>
                    </a:lnTo>
                    <a:lnTo>
                      <a:pt x="281" y="385"/>
                    </a:lnTo>
                    <a:lnTo>
                      <a:pt x="277" y="387"/>
                    </a:lnTo>
                    <a:lnTo>
                      <a:pt x="274" y="389"/>
                    </a:lnTo>
                    <a:lnTo>
                      <a:pt x="272" y="392"/>
                    </a:lnTo>
                    <a:lnTo>
                      <a:pt x="265" y="389"/>
                    </a:lnTo>
                    <a:lnTo>
                      <a:pt x="258" y="387"/>
                    </a:lnTo>
                    <a:lnTo>
                      <a:pt x="249" y="385"/>
                    </a:lnTo>
                    <a:lnTo>
                      <a:pt x="237" y="380"/>
                    </a:lnTo>
                    <a:lnTo>
                      <a:pt x="226" y="378"/>
                    </a:lnTo>
                    <a:lnTo>
                      <a:pt x="217" y="373"/>
                    </a:lnTo>
                    <a:lnTo>
                      <a:pt x="210" y="369"/>
                    </a:lnTo>
                    <a:lnTo>
                      <a:pt x="203" y="366"/>
                    </a:lnTo>
                    <a:lnTo>
                      <a:pt x="196" y="357"/>
                    </a:lnTo>
                    <a:lnTo>
                      <a:pt x="184" y="348"/>
                    </a:lnTo>
                    <a:lnTo>
                      <a:pt x="175" y="336"/>
                    </a:lnTo>
                    <a:lnTo>
                      <a:pt x="168" y="327"/>
                    </a:lnTo>
                    <a:lnTo>
                      <a:pt x="164" y="318"/>
                    </a:lnTo>
                    <a:lnTo>
                      <a:pt x="159" y="311"/>
                    </a:lnTo>
                    <a:lnTo>
                      <a:pt x="152" y="309"/>
                    </a:lnTo>
                    <a:lnTo>
                      <a:pt x="150" y="306"/>
                    </a:lnTo>
                    <a:lnTo>
                      <a:pt x="143" y="316"/>
                    </a:lnTo>
                    <a:lnTo>
                      <a:pt x="131" y="327"/>
                    </a:lnTo>
                    <a:lnTo>
                      <a:pt x="118" y="339"/>
                    </a:lnTo>
                    <a:lnTo>
                      <a:pt x="102" y="343"/>
                    </a:lnTo>
                    <a:lnTo>
                      <a:pt x="108" y="357"/>
                    </a:lnTo>
                    <a:lnTo>
                      <a:pt x="111" y="375"/>
                    </a:lnTo>
                    <a:lnTo>
                      <a:pt x="111" y="396"/>
                    </a:lnTo>
                    <a:lnTo>
                      <a:pt x="108" y="410"/>
                    </a:lnTo>
                    <a:lnTo>
                      <a:pt x="102" y="410"/>
                    </a:lnTo>
                    <a:lnTo>
                      <a:pt x="97" y="410"/>
                    </a:lnTo>
                    <a:lnTo>
                      <a:pt x="95" y="410"/>
                    </a:lnTo>
                    <a:lnTo>
                      <a:pt x="97" y="422"/>
                    </a:lnTo>
                    <a:lnTo>
                      <a:pt x="97" y="435"/>
                    </a:lnTo>
                    <a:lnTo>
                      <a:pt x="97" y="447"/>
                    </a:lnTo>
                    <a:lnTo>
                      <a:pt x="95" y="456"/>
                    </a:lnTo>
                    <a:lnTo>
                      <a:pt x="88" y="454"/>
                    </a:lnTo>
                    <a:lnTo>
                      <a:pt x="76" y="451"/>
                    </a:lnTo>
                    <a:lnTo>
                      <a:pt x="62" y="447"/>
                    </a:lnTo>
                    <a:lnTo>
                      <a:pt x="44" y="440"/>
                    </a:lnTo>
                    <a:lnTo>
                      <a:pt x="28" y="435"/>
                    </a:lnTo>
                    <a:lnTo>
                      <a:pt x="14" y="431"/>
                    </a:lnTo>
                    <a:lnTo>
                      <a:pt x="5" y="428"/>
                    </a:lnTo>
                    <a:lnTo>
                      <a:pt x="0" y="426"/>
                    </a:lnTo>
                    <a:lnTo>
                      <a:pt x="3" y="419"/>
                    </a:lnTo>
                    <a:lnTo>
                      <a:pt x="7" y="412"/>
                    </a:lnTo>
                    <a:lnTo>
                      <a:pt x="16" y="405"/>
                    </a:lnTo>
                    <a:lnTo>
                      <a:pt x="26" y="403"/>
                    </a:lnTo>
                    <a:lnTo>
                      <a:pt x="37" y="405"/>
                    </a:lnTo>
                    <a:lnTo>
                      <a:pt x="46" y="403"/>
                    </a:lnTo>
                    <a:lnTo>
                      <a:pt x="56" y="401"/>
                    </a:lnTo>
                    <a:lnTo>
                      <a:pt x="60" y="398"/>
                    </a:lnTo>
                    <a:lnTo>
                      <a:pt x="49" y="398"/>
                    </a:lnTo>
                    <a:lnTo>
                      <a:pt x="49" y="373"/>
                    </a:lnTo>
                    <a:lnTo>
                      <a:pt x="51" y="343"/>
                    </a:lnTo>
                    <a:lnTo>
                      <a:pt x="56" y="316"/>
                    </a:lnTo>
                    <a:lnTo>
                      <a:pt x="60" y="302"/>
                    </a:lnTo>
                    <a:lnTo>
                      <a:pt x="67" y="293"/>
                    </a:lnTo>
                    <a:lnTo>
                      <a:pt x="81" y="281"/>
                    </a:lnTo>
                    <a:lnTo>
                      <a:pt x="97" y="272"/>
                    </a:lnTo>
                    <a:lnTo>
                      <a:pt x="108" y="267"/>
                    </a:lnTo>
                    <a:lnTo>
                      <a:pt x="106" y="265"/>
                    </a:lnTo>
                    <a:lnTo>
                      <a:pt x="106" y="258"/>
                    </a:lnTo>
                    <a:lnTo>
                      <a:pt x="106" y="253"/>
                    </a:lnTo>
                    <a:lnTo>
                      <a:pt x="108" y="249"/>
                    </a:lnTo>
                    <a:lnTo>
                      <a:pt x="99" y="237"/>
                    </a:lnTo>
                    <a:lnTo>
                      <a:pt x="90" y="219"/>
                    </a:lnTo>
                    <a:lnTo>
                      <a:pt x="81" y="200"/>
                    </a:lnTo>
                    <a:lnTo>
                      <a:pt x="79" y="184"/>
                    </a:lnTo>
                    <a:lnTo>
                      <a:pt x="81" y="168"/>
                    </a:lnTo>
                    <a:lnTo>
                      <a:pt x="79" y="147"/>
                    </a:lnTo>
                    <a:lnTo>
                      <a:pt x="72" y="129"/>
                    </a:lnTo>
                    <a:lnTo>
                      <a:pt x="56" y="120"/>
                    </a:lnTo>
                    <a:lnTo>
                      <a:pt x="49" y="120"/>
                    </a:lnTo>
                    <a:lnTo>
                      <a:pt x="39" y="120"/>
                    </a:lnTo>
                    <a:lnTo>
                      <a:pt x="30" y="120"/>
                    </a:lnTo>
                    <a:lnTo>
                      <a:pt x="26" y="113"/>
                    </a:lnTo>
                    <a:lnTo>
                      <a:pt x="23" y="106"/>
                    </a:lnTo>
                    <a:lnTo>
                      <a:pt x="23" y="101"/>
                    </a:lnTo>
                    <a:lnTo>
                      <a:pt x="21" y="94"/>
                    </a:lnTo>
                    <a:lnTo>
                      <a:pt x="19" y="90"/>
                    </a:lnTo>
                    <a:lnTo>
                      <a:pt x="16" y="87"/>
                    </a:lnTo>
                    <a:lnTo>
                      <a:pt x="14" y="85"/>
                    </a:lnTo>
                    <a:lnTo>
                      <a:pt x="14" y="83"/>
                    </a:lnTo>
                    <a:lnTo>
                      <a:pt x="14" y="81"/>
                    </a:lnTo>
                    <a:lnTo>
                      <a:pt x="16" y="76"/>
                    </a:lnTo>
                    <a:lnTo>
                      <a:pt x="19" y="74"/>
                    </a:lnTo>
                    <a:lnTo>
                      <a:pt x="23" y="71"/>
                    </a:lnTo>
                    <a:lnTo>
                      <a:pt x="23" y="69"/>
                    </a:lnTo>
                    <a:lnTo>
                      <a:pt x="21" y="62"/>
                    </a:lnTo>
                    <a:lnTo>
                      <a:pt x="21" y="58"/>
                    </a:lnTo>
                    <a:lnTo>
                      <a:pt x="19" y="51"/>
                    </a:lnTo>
                    <a:lnTo>
                      <a:pt x="23" y="39"/>
                    </a:lnTo>
                    <a:lnTo>
                      <a:pt x="21" y="30"/>
                    </a:lnTo>
                    <a:lnTo>
                      <a:pt x="21" y="18"/>
                    </a:lnTo>
                    <a:lnTo>
                      <a:pt x="26" y="9"/>
                    </a:lnTo>
                    <a:lnTo>
                      <a:pt x="35" y="5"/>
                    </a:lnTo>
                    <a:lnTo>
                      <a:pt x="32" y="7"/>
                    </a:lnTo>
                    <a:lnTo>
                      <a:pt x="32" y="11"/>
                    </a:lnTo>
                    <a:lnTo>
                      <a:pt x="32" y="16"/>
                    </a:lnTo>
                    <a:lnTo>
                      <a:pt x="35" y="18"/>
                    </a:lnTo>
                    <a:lnTo>
                      <a:pt x="37" y="11"/>
                    </a:lnTo>
                    <a:lnTo>
                      <a:pt x="46" y="2"/>
                    </a:lnTo>
                    <a:lnTo>
                      <a:pt x="60" y="0"/>
                    </a:lnTo>
                    <a:lnTo>
                      <a:pt x="79" y="5"/>
                    </a:lnTo>
                    <a:lnTo>
                      <a:pt x="76" y="5"/>
                    </a:lnTo>
                    <a:lnTo>
                      <a:pt x="74" y="9"/>
                    </a:lnTo>
                    <a:lnTo>
                      <a:pt x="72" y="11"/>
                    </a:lnTo>
                    <a:lnTo>
                      <a:pt x="72" y="16"/>
                    </a:lnTo>
                    <a:lnTo>
                      <a:pt x="79" y="11"/>
                    </a:lnTo>
                    <a:lnTo>
                      <a:pt x="92" y="9"/>
                    </a:lnTo>
                    <a:lnTo>
                      <a:pt x="106" y="18"/>
                    </a:lnTo>
                    <a:lnTo>
                      <a:pt x="125" y="39"/>
                    </a:lnTo>
                    <a:lnTo>
                      <a:pt x="120" y="39"/>
                    </a:lnTo>
                    <a:lnTo>
                      <a:pt x="118" y="39"/>
                    </a:lnTo>
                    <a:lnTo>
                      <a:pt x="115" y="39"/>
                    </a:lnTo>
                    <a:lnTo>
                      <a:pt x="113" y="41"/>
                    </a:lnTo>
                    <a:lnTo>
                      <a:pt x="118" y="41"/>
                    </a:lnTo>
                    <a:lnTo>
                      <a:pt x="122" y="46"/>
                    </a:lnTo>
                    <a:lnTo>
                      <a:pt x="125" y="55"/>
                    </a:lnTo>
                    <a:lnTo>
                      <a:pt x="125" y="71"/>
                    </a:lnTo>
                    <a:lnTo>
                      <a:pt x="125" y="69"/>
                    </a:lnTo>
                    <a:lnTo>
                      <a:pt x="120" y="69"/>
                    </a:lnTo>
                    <a:lnTo>
                      <a:pt x="118" y="69"/>
                    </a:lnTo>
                    <a:lnTo>
                      <a:pt x="113" y="71"/>
                    </a:lnTo>
                    <a:lnTo>
                      <a:pt x="118" y="74"/>
                    </a:lnTo>
                    <a:lnTo>
                      <a:pt x="120" y="81"/>
                    </a:lnTo>
                    <a:lnTo>
                      <a:pt x="118" y="87"/>
                    </a:lnTo>
                    <a:lnTo>
                      <a:pt x="108" y="94"/>
                    </a:lnTo>
                    <a:lnTo>
                      <a:pt x="102" y="99"/>
                    </a:lnTo>
                    <a:lnTo>
                      <a:pt x="99" y="101"/>
                    </a:lnTo>
                    <a:lnTo>
                      <a:pt x="102" y="101"/>
                    </a:lnTo>
                    <a:lnTo>
                      <a:pt x="104" y="106"/>
                    </a:lnTo>
                    <a:lnTo>
                      <a:pt x="108" y="111"/>
                    </a:lnTo>
                    <a:lnTo>
                      <a:pt x="111" y="117"/>
                    </a:lnTo>
                    <a:lnTo>
                      <a:pt x="113" y="120"/>
                    </a:lnTo>
                    <a:lnTo>
                      <a:pt x="118" y="122"/>
                    </a:lnTo>
                    <a:lnTo>
                      <a:pt x="127" y="127"/>
                    </a:lnTo>
                    <a:lnTo>
                      <a:pt x="138" y="134"/>
                    </a:lnTo>
                    <a:lnTo>
                      <a:pt x="148" y="143"/>
                    </a:lnTo>
                    <a:lnTo>
                      <a:pt x="161" y="161"/>
                    </a:lnTo>
                    <a:lnTo>
                      <a:pt x="178" y="184"/>
                    </a:lnTo>
                    <a:lnTo>
                      <a:pt x="187" y="212"/>
                    </a:lnTo>
                    <a:lnTo>
                      <a:pt x="184" y="235"/>
                    </a:lnTo>
                    <a:lnTo>
                      <a:pt x="189" y="233"/>
                    </a:lnTo>
                    <a:lnTo>
                      <a:pt x="191" y="230"/>
                    </a:lnTo>
                    <a:lnTo>
                      <a:pt x="196" y="230"/>
                    </a:lnTo>
                    <a:lnTo>
                      <a:pt x="198" y="237"/>
                    </a:lnTo>
                    <a:lnTo>
                      <a:pt x="201" y="246"/>
                    </a:lnTo>
                    <a:lnTo>
                      <a:pt x="201" y="258"/>
                    </a:lnTo>
                    <a:lnTo>
                      <a:pt x="198" y="267"/>
                    </a:lnTo>
                    <a:lnTo>
                      <a:pt x="207" y="274"/>
                    </a:lnTo>
                    <a:lnTo>
                      <a:pt x="221" y="290"/>
                    </a:lnTo>
                    <a:lnTo>
                      <a:pt x="230" y="309"/>
                    </a:lnTo>
                    <a:lnTo>
                      <a:pt x="237" y="327"/>
                    </a:lnTo>
                    <a:lnTo>
                      <a:pt x="251" y="332"/>
                    </a:lnTo>
                    <a:lnTo>
                      <a:pt x="272" y="334"/>
                    </a:lnTo>
                    <a:lnTo>
                      <a:pt x="288" y="336"/>
                    </a:lnTo>
                    <a:lnTo>
                      <a:pt x="297" y="339"/>
                    </a:lnTo>
                    <a:close/>
                  </a:path>
                </a:pathLst>
              </a:custGeom>
              <a:solidFill>
                <a:srgbClr val="0C0000"/>
              </a:solidFill>
              <a:ln w="9525">
                <a:noFill/>
              </a:ln>
            </p:spPr>
            <p:txBody>
              <a:bodyPr/>
              <a:lstStyle/>
              <a:p>
                <a:endParaRPr lang="zh-CN" altLang="en-US" dirty="0">
                  <a:latin typeface="Arial" panose="020B0604020202020204" pitchFamily="34" charset="0"/>
                </a:endParaRPr>
              </a:p>
            </p:txBody>
          </p:sp>
          <p:sp>
            <p:nvSpPr>
              <p:cNvPr id="51211" name="Freeform 54"/>
              <p:cNvSpPr/>
              <p:nvPr/>
            </p:nvSpPr>
            <p:spPr>
              <a:xfrm>
                <a:off x="2653" y="3561"/>
                <a:ext cx="182" cy="113"/>
              </a:xfrm>
              <a:custGeom>
                <a:avLst/>
                <a:gdLst>
                  <a:gd name="txL" fmla="*/ 0 w 182"/>
                  <a:gd name="txT" fmla="*/ 0 h 113"/>
                  <a:gd name="txR" fmla="*/ 182 w 182"/>
                  <a:gd name="txB" fmla="*/ 113 h 113"/>
                </a:gdLst>
                <a:ahLst/>
                <a:cxnLst>
                  <a:cxn ang="0">
                    <a:pos x="115" y="46"/>
                  </a:cxn>
                  <a:cxn ang="0">
                    <a:pos x="136" y="18"/>
                  </a:cxn>
                  <a:cxn ang="0">
                    <a:pos x="145" y="4"/>
                  </a:cxn>
                  <a:cxn ang="0">
                    <a:pos x="161" y="0"/>
                  </a:cxn>
                  <a:cxn ang="0">
                    <a:pos x="179" y="16"/>
                  </a:cxn>
                  <a:cxn ang="0">
                    <a:pos x="179" y="39"/>
                  </a:cxn>
                  <a:cxn ang="0">
                    <a:pos x="170" y="57"/>
                  </a:cxn>
                  <a:cxn ang="0">
                    <a:pos x="154" y="87"/>
                  </a:cxn>
                  <a:cxn ang="0">
                    <a:pos x="147" y="97"/>
                  </a:cxn>
                  <a:cxn ang="0">
                    <a:pos x="140" y="90"/>
                  </a:cxn>
                  <a:cxn ang="0">
                    <a:pos x="136" y="97"/>
                  </a:cxn>
                  <a:cxn ang="0">
                    <a:pos x="127" y="106"/>
                  </a:cxn>
                  <a:cxn ang="0">
                    <a:pos x="115" y="113"/>
                  </a:cxn>
                  <a:cxn ang="0">
                    <a:pos x="87" y="106"/>
                  </a:cxn>
                  <a:cxn ang="0">
                    <a:pos x="71" y="92"/>
                  </a:cxn>
                  <a:cxn ang="0">
                    <a:pos x="51" y="80"/>
                  </a:cxn>
                  <a:cxn ang="0">
                    <a:pos x="32" y="80"/>
                  </a:cxn>
                  <a:cxn ang="0">
                    <a:pos x="16" y="83"/>
                  </a:cxn>
                  <a:cxn ang="0">
                    <a:pos x="9" y="76"/>
                  </a:cxn>
                  <a:cxn ang="0">
                    <a:pos x="5" y="69"/>
                  </a:cxn>
                  <a:cxn ang="0">
                    <a:pos x="2" y="64"/>
                  </a:cxn>
                  <a:cxn ang="0">
                    <a:pos x="0" y="60"/>
                  </a:cxn>
                  <a:cxn ang="0">
                    <a:pos x="0" y="53"/>
                  </a:cxn>
                  <a:cxn ang="0">
                    <a:pos x="5" y="41"/>
                  </a:cxn>
                  <a:cxn ang="0">
                    <a:pos x="14" y="41"/>
                  </a:cxn>
                  <a:cxn ang="0">
                    <a:pos x="14" y="37"/>
                  </a:cxn>
                  <a:cxn ang="0">
                    <a:pos x="18" y="34"/>
                  </a:cxn>
                  <a:cxn ang="0">
                    <a:pos x="25" y="37"/>
                  </a:cxn>
                  <a:cxn ang="0">
                    <a:pos x="32" y="39"/>
                  </a:cxn>
                  <a:cxn ang="0">
                    <a:pos x="41" y="46"/>
                  </a:cxn>
                  <a:cxn ang="0">
                    <a:pos x="46" y="51"/>
                  </a:cxn>
                  <a:cxn ang="0">
                    <a:pos x="53" y="57"/>
                  </a:cxn>
                  <a:cxn ang="0">
                    <a:pos x="62" y="60"/>
                  </a:cxn>
                  <a:cxn ang="0">
                    <a:pos x="85" y="64"/>
                  </a:cxn>
                  <a:cxn ang="0">
                    <a:pos x="103" y="62"/>
                  </a:cxn>
                  <a:cxn ang="0">
                    <a:pos x="113" y="64"/>
                  </a:cxn>
                  <a:cxn ang="0">
                    <a:pos x="113" y="62"/>
                  </a:cxn>
                  <a:cxn ang="0">
                    <a:pos x="108" y="57"/>
                  </a:cxn>
                </a:cxnLst>
                <a:rect l="txL" t="txT" r="txR" b="txB"/>
                <a:pathLst>
                  <a:path w="182" h="113">
                    <a:moveTo>
                      <a:pt x="108" y="57"/>
                    </a:moveTo>
                    <a:lnTo>
                      <a:pt x="115" y="46"/>
                    </a:lnTo>
                    <a:lnTo>
                      <a:pt x="127" y="32"/>
                    </a:lnTo>
                    <a:lnTo>
                      <a:pt x="136" y="18"/>
                    </a:lnTo>
                    <a:lnTo>
                      <a:pt x="143" y="7"/>
                    </a:lnTo>
                    <a:lnTo>
                      <a:pt x="145" y="4"/>
                    </a:lnTo>
                    <a:lnTo>
                      <a:pt x="152" y="0"/>
                    </a:lnTo>
                    <a:lnTo>
                      <a:pt x="161" y="0"/>
                    </a:lnTo>
                    <a:lnTo>
                      <a:pt x="173" y="4"/>
                    </a:lnTo>
                    <a:lnTo>
                      <a:pt x="179" y="16"/>
                    </a:lnTo>
                    <a:lnTo>
                      <a:pt x="182" y="28"/>
                    </a:lnTo>
                    <a:lnTo>
                      <a:pt x="179" y="39"/>
                    </a:lnTo>
                    <a:lnTo>
                      <a:pt x="177" y="48"/>
                    </a:lnTo>
                    <a:lnTo>
                      <a:pt x="170" y="57"/>
                    </a:lnTo>
                    <a:lnTo>
                      <a:pt x="161" y="74"/>
                    </a:lnTo>
                    <a:lnTo>
                      <a:pt x="154" y="87"/>
                    </a:lnTo>
                    <a:lnTo>
                      <a:pt x="150" y="99"/>
                    </a:lnTo>
                    <a:lnTo>
                      <a:pt x="147" y="97"/>
                    </a:lnTo>
                    <a:lnTo>
                      <a:pt x="143" y="92"/>
                    </a:lnTo>
                    <a:lnTo>
                      <a:pt x="140" y="90"/>
                    </a:lnTo>
                    <a:lnTo>
                      <a:pt x="138" y="90"/>
                    </a:lnTo>
                    <a:lnTo>
                      <a:pt x="136" y="97"/>
                    </a:lnTo>
                    <a:lnTo>
                      <a:pt x="131" y="101"/>
                    </a:lnTo>
                    <a:lnTo>
                      <a:pt x="127" y="106"/>
                    </a:lnTo>
                    <a:lnTo>
                      <a:pt x="124" y="108"/>
                    </a:lnTo>
                    <a:lnTo>
                      <a:pt x="115" y="113"/>
                    </a:lnTo>
                    <a:lnTo>
                      <a:pt x="101" y="110"/>
                    </a:lnTo>
                    <a:lnTo>
                      <a:pt x="87" y="106"/>
                    </a:lnTo>
                    <a:lnTo>
                      <a:pt x="78" y="101"/>
                    </a:lnTo>
                    <a:lnTo>
                      <a:pt x="71" y="92"/>
                    </a:lnTo>
                    <a:lnTo>
                      <a:pt x="62" y="85"/>
                    </a:lnTo>
                    <a:lnTo>
                      <a:pt x="51" y="80"/>
                    </a:lnTo>
                    <a:lnTo>
                      <a:pt x="41" y="78"/>
                    </a:lnTo>
                    <a:lnTo>
                      <a:pt x="32" y="80"/>
                    </a:lnTo>
                    <a:lnTo>
                      <a:pt x="23" y="83"/>
                    </a:lnTo>
                    <a:lnTo>
                      <a:pt x="16" y="83"/>
                    </a:lnTo>
                    <a:lnTo>
                      <a:pt x="14" y="78"/>
                    </a:lnTo>
                    <a:lnTo>
                      <a:pt x="9" y="76"/>
                    </a:lnTo>
                    <a:lnTo>
                      <a:pt x="7" y="74"/>
                    </a:lnTo>
                    <a:lnTo>
                      <a:pt x="5" y="69"/>
                    </a:lnTo>
                    <a:lnTo>
                      <a:pt x="7" y="67"/>
                    </a:lnTo>
                    <a:lnTo>
                      <a:pt x="2" y="64"/>
                    </a:lnTo>
                    <a:lnTo>
                      <a:pt x="2" y="62"/>
                    </a:lnTo>
                    <a:lnTo>
                      <a:pt x="0" y="60"/>
                    </a:lnTo>
                    <a:lnTo>
                      <a:pt x="2" y="57"/>
                    </a:lnTo>
                    <a:lnTo>
                      <a:pt x="0" y="53"/>
                    </a:lnTo>
                    <a:lnTo>
                      <a:pt x="0" y="46"/>
                    </a:lnTo>
                    <a:lnTo>
                      <a:pt x="5" y="41"/>
                    </a:lnTo>
                    <a:lnTo>
                      <a:pt x="14" y="41"/>
                    </a:lnTo>
                    <a:lnTo>
                      <a:pt x="14" y="39"/>
                    </a:lnTo>
                    <a:lnTo>
                      <a:pt x="14" y="37"/>
                    </a:lnTo>
                    <a:lnTo>
                      <a:pt x="14" y="34"/>
                    </a:lnTo>
                    <a:lnTo>
                      <a:pt x="18" y="34"/>
                    </a:lnTo>
                    <a:lnTo>
                      <a:pt x="23" y="34"/>
                    </a:lnTo>
                    <a:lnTo>
                      <a:pt x="25" y="37"/>
                    </a:lnTo>
                    <a:lnTo>
                      <a:pt x="30" y="37"/>
                    </a:lnTo>
                    <a:lnTo>
                      <a:pt x="32" y="39"/>
                    </a:lnTo>
                    <a:lnTo>
                      <a:pt x="37" y="41"/>
                    </a:lnTo>
                    <a:lnTo>
                      <a:pt x="41" y="46"/>
                    </a:lnTo>
                    <a:lnTo>
                      <a:pt x="44" y="48"/>
                    </a:lnTo>
                    <a:lnTo>
                      <a:pt x="46" y="51"/>
                    </a:lnTo>
                    <a:lnTo>
                      <a:pt x="51" y="55"/>
                    </a:lnTo>
                    <a:lnTo>
                      <a:pt x="53" y="57"/>
                    </a:lnTo>
                    <a:lnTo>
                      <a:pt x="55" y="60"/>
                    </a:lnTo>
                    <a:lnTo>
                      <a:pt x="62" y="60"/>
                    </a:lnTo>
                    <a:lnTo>
                      <a:pt x="74" y="62"/>
                    </a:lnTo>
                    <a:lnTo>
                      <a:pt x="85" y="64"/>
                    </a:lnTo>
                    <a:lnTo>
                      <a:pt x="97" y="64"/>
                    </a:lnTo>
                    <a:lnTo>
                      <a:pt x="103" y="62"/>
                    </a:lnTo>
                    <a:lnTo>
                      <a:pt x="110" y="62"/>
                    </a:lnTo>
                    <a:lnTo>
                      <a:pt x="113" y="64"/>
                    </a:lnTo>
                    <a:lnTo>
                      <a:pt x="115" y="64"/>
                    </a:lnTo>
                    <a:lnTo>
                      <a:pt x="113" y="62"/>
                    </a:lnTo>
                    <a:lnTo>
                      <a:pt x="110" y="60"/>
                    </a:lnTo>
                    <a:lnTo>
                      <a:pt x="108" y="57"/>
                    </a:lnTo>
                    <a:close/>
                  </a:path>
                </a:pathLst>
              </a:custGeom>
              <a:solidFill>
                <a:srgbClr val="0C0000"/>
              </a:solidFill>
              <a:ln w="9525">
                <a:noFill/>
              </a:ln>
            </p:spPr>
            <p:txBody>
              <a:bodyPr/>
              <a:lstStyle/>
              <a:p>
                <a:endParaRPr lang="zh-CN" altLang="en-US" dirty="0">
                  <a:latin typeface="Arial" panose="020B0604020202020204" pitchFamily="34" charset="0"/>
                </a:endParaRPr>
              </a:p>
            </p:txBody>
          </p:sp>
        </p:grpSp>
      </p:grpSp>
      <p:sp>
        <p:nvSpPr>
          <p:cNvPr id="51206" name="Rectangle 82"/>
          <p:cNvSpPr>
            <a:spLocks noGrp="1"/>
          </p:cNvSpPr>
          <p:nvPr>
            <p:ph idx="1"/>
          </p:nvPr>
        </p:nvSpPr>
        <p:spPr>
          <a:xfrm>
            <a:off x="1905000" y="1219200"/>
            <a:ext cx="8229600" cy="4267200"/>
          </a:xfrm>
        </p:spPr>
        <p:txBody>
          <a:bodyPr vert="horz" wrap="square" lIns="91440" tIns="45720" rIns="91440" bIns="45720" anchor="t"/>
          <a:lstStyle/>
          <a:p>
            <a:pPr eaLnBrk="1" hangingPunct="1">
              <a:lnSpc>
                <a:spcPct val="80000"/>
              </a:lnSpc>
            </a:pPr>
            <a:endParaRPr lang="en-US" altLang="zh-CN" sz="2400" b="1" dirty="0">
              <a:latin typeface="楷体_GB2312" pitchFamily="49" charset="-122"/>
              <a:ea typeface="楷体_GB2312" pitchFamily="49" charset="-122"/>
            </a:endParaRPr>
          </a:p>
          <a:p>
            <a:pPr eaLnBrk="1" hangingPunct="1">
              <a:lnSpc>
                <a:spcPct val="80000"/>
              </a:lnSpc>
            </a:pPr>
            <a:r>
              <a:rPr lang="zh-CN" altLang="en-US" sz="2000" b="1" dirty="0">
                <a:latin typeface="楷体_GB2312" pitchFamily="49" charset="-122"/>
                <a:ea typeface="楷体_GB2312" pitchFamily="49" charset="-122"/>
              </a:rPr>
              <a:t> 总评成绩：课堂展示</a:t>
            </a:r>
            <a:r>
              <a:rPr lang="en-US" altLang="zh-CN" sz="2000" b="1" dirty="0">
                <a:latin typeface="楷体_GB2312" pitchFamily="49" charset="-122"/>
                <a:ea typeface="楷体_GB2312" pitchFamily="49" charset="-122"/>
              </a:rPr>
              <a:t>20%+</a:t>
            </a:r>
            <a:r>
              <a:rPr lang="zh-CN" altLang="en-US" sz="2000" b="1" dirty="0">
                <a:latin typeface="楷体_GB2312" pitchFamily="49" charset="-122"/>
                <a:ea typeface="楷体_GB2312" pitchFamily="49" charset="-122"/>
              </a:rPr>
              <a:t>慕课</a:t>
            </a:r>
            <a:r>
              <a:rPr lang="en-US" altLang="zh-CN" sz="2000" b="1" dirty="0">
                <a:latin typeface="楷体_GB2312" pitchFamily="49" charset="-122"/>
                <a:ea typeface="楷体_GB2312" pitchFamily="49" charset="-122"/>
              </a:rPr>
              <a:t>30%+</a:t>
            </a:r>
            <a:r>
              <a:rPr lang="zh-CN" altLang="en-US" sz="2000" b="1" dirty="0">
                <a:latin typeface="楷体_GB2312" pitchFamily="49" charset="-122"/>
                <a:ea typeface="楷体_GB2312" pitchFamily="49" charset="-122"/>
              </a:rPr>
              <a:t>其他（出勤</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课堂讨论发言等</a:t>
            </a:r>
            <a:r>
              <a:rPr lang="en-US" altLang="zh-CN" sz="2000" b="1" dirty="0">
                <a:latin typeface="楷体_GB2312" pitchFamily="49" charset="-122"/>
                <a:ea typeface="楷体_GB2312" pitchFamily="49" charset="-122"/>
              </a:rPr>
              <a:t>10%</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期末考试</a:t>
            </a:r>
            <a:r>
              <a:rPr lang="en-US" altLang="zh-CN" sz="2000" b="1" dirty="0">
                <a:latin typeface="楷体_GB2312" pitchFamily="49" charset="-122"/>
                <a:ea typeface="楷体_GB2312" pitchFamily="49" charset="-122"/>
              </a:rPr>
              <a:t>40%</a:t>
            </a:r>
          </a:p>
          <a:p>
            <a:pPr eaLnBrk="1" hangingPunct="1">
              <a:lnSpc>
                <a:spcPct val="80000"/>
              </a:lnSpc>
              <a:buNone/>
            </a:pPr>
            <a:r>
              <a:rPr lang="zh-CN" altLang="en-US" sz="2000" b="1" dirty="0">
                <a:latin typeface="楷体_GB2312" pitchFamily="49" charset="-122"/>
                <a:ea typeface="楷体_GB2312" pitchFamily="49" charset="-122"/>
              </a:rPr>
              <a:t>   课堂展示：分若干学习小组，以“社会主义核心价值观我践行”为主题自己制作微视频，在第六讲社会主义核心价值观进行视频课堂展示。</a:t>
            </a:r>
            <a:endParaRPr lang="en-US" altLang="zh-CN" sz="2000" b="1" dirty="0">
              <a:latin typeface="楷体_GB2312" pitchFamily="49" charset="-122"/>
              <a:ea typeface="楷体_GB2312" pitchFamily="49" charset="-122"/>
            </a:endParaRPr>
          </a:p>
          <a:p>
            <a:pPr eaLnBrk="1" hangingPunct="1">
              <a:lnSpc>
                <a:spcPct val="80000"/>
              </a:lnSpc>
              <a:buNone/>
            </a:pPr>
            <a:r>
              <a:rPr lang="en-US" altLang="zh-CN" sz="2000" b="1" dirty="0">
                <a:latin typeface="楷体_GB2312" pitchFamily="49" charset="-122"/>
                <a:ea typeface="楷体_GB2312" pitchFamily="49" charset="-122"/>
              </a:rPr>
              <a:t>    </a:t>
            </a:r>
            <a:r>
              <a:rPr lang="zh-CN" altLang="en-US" sz="2000" b="1" i="1" dirty="0">
                <a:solidFill>
                  <a:srgbClr val="00B050"/>
                </a:solidFill>
                <a:latin typeface="楷体_GB2312" pitchFamily="49" charset="-122"/>
                <a:ea typeface="楷体_GB2312" pitchFamily="49" charset="-122"/>
              </a:rPr>
              <a:t>展示内容需注意：紧扣紧扣主题、传播正能量；形式可以多样（如情景剧、个人讲授等）</a:t>
            </a:r>
            <a:r>
              <a:rPr lang="en-US" altLang="zh-CN" sz="2000" b="1" dirty="0">
                <a:latin typeface="楷体_GB2312" pitchFamily="49" charset="-122"/>
                <a:ea typeface="楷体_GB2312" pitchFamily="49" charset="-122"/>
              </a:rPr>
              <a:t>   </a:t>
            </a:r>
          </a:p>
          <a:p>
            <a:pPr eaLnBrk="1" hangingPunct="1">
              <a:lnSpc>
                <a:spcPct val="80000"/>
              </a:lnSpc>
              <a:buNone/>
            </a:pP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建议同时登陆学校珞珈在线和爱课程网站注册武汉大学《</a:t>
            </a:r>
            <a:r>
              <a:rPr lang="zh-CN" altLang="en-US" sz="2000" b="1" dirty="0">
                <a:latin typeface="楷体_GB2312" pitchFamily="49" charset="-122"/>
                <a:ea typeface="楷体_GB2312" pitchFamily="49" charset="-122"/>
                <a:sym typeface="+mn-ea"/>
              </a:rPr>
              <a:t>思想道德修养与法律基础</a:t>
            </a:r>
            <a:r>
              <a:rPr lang="zh-CN" altLang="en-US" sz="2000" b="1" dirty="0">
                <a:latin typeface="楷体_GB2312" pitchFamily="49" charset="-122"/>
                <a:ea typeface="楷体_GB2312" pitchFamily="49" charset="-122"/>
              </a:rPr>
              <a:t>》课程的学习；珞珈在线必须注册学习，爱课程的注册我们作为奖励加分项。只要登陆了爱课程并有</a:t>
            </a: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sym typeface="+mn-ea"/>
              </a:rPr>
              <a:t>武汉大学《思想道德修养与法律基础》的学习记录的同学即可获得慕课学习项最多</a:t>
            </a:r>
            <a:r>
              <a:rPr lang="en-US" altLang="zh-CN" sz="2000" b="1" dirty="0">
                <a:latin typeface="楷体_GB2312" pitchFamily="49" charset="-122"/>
                <a:ea typeface="楷体_GB2312" pitchFamily="49" charset="-122"/>
                <a:sym typeface="+mn-ea"/>
              </a:rPr>
              <a:t>5</a:t>
            </a:r>
            <a:r>
              <a:rPr lang="zh-CN" altLang="en-US" sz="2000" b="1" dirty="0">
                <a:latin typeface="楷体_GB2312" pitchFamily="49" charset="-122"/>
                <a:ea typeface="楷体_GB2312" pitchFamily="49" charset="-122"/>
                <a:sym typeface="+mn-ea"/>
              </a:rPr>
              <a:t>分的奖励加分，慕课成绩在总评成绩中</a:t>
            </a:r>
            <a:r>
              <a:rPr lang="en-US" altLang="zh-CN" sz="2000" b="1" dirty="0">
                <a:latin typeface="楷体_GB2312" pitchFamily="49" charset="-122"/>
                <a:ea typeface="楷体_GB2312" pitchFamily="49" charset="-122"/>
                <a:sym typeface="+mn-ea"/>
              </a:rPr>
              <a:t>30</a:t>
            </a:r>
            <a:r>
              <a:rPr lang="zh-CN" altLang="en-US" sz="2000" b="1" dirty="0">
                <a:latin typeface="楷体_GB2312" pitchFamily="49" charset="-122"/>
                <a:ea typeface="楷体_GB2312" pitchFamily="49" charset="-122"/>
                <a:sym typeface="+mn-ea"/>
              </a:rPr>
              <a:t>分封顶。</a:t>
            </a:r>
          </a:p>
          <a:p>
            <a:pPr eaLnBrk="1" hangingPunct="1">
              <a:lnSpc>
                <a:spcPct val="80000"/>
              </a:lnSpc>
              <a:buNone/>
            </a:pPr>
            <a:r>
              <a:rPr lang="zh-CN" altLang="en-US" sz="2000" b="1" dirty="0">
                <a:latin typeface="楷体_GB2312" pitchFamily="49" charset="-122"/>
                <a:ea typeface="楷体_GB2312" pitchFamily="49" charset="-122"/>
                <a:sym typeface="+mn-ea"/>
              </a:rPr>
              <a:t>   请在珞珈在线和爱课程注册时用学号作为自己的昵称；爱课程上的昵称使用</a:t>
            </a:r>
            <a:r>
              <a:rPr lang="en-US" altLang="zh-CN" sz="2000" b="1" dirty="0">
                <a:latin typeface="楷体_GB2312" pitchFamily="49" charset="-122"/>
                <a:ea typeface="楷体_GB2312" pitchFamily="49" charset="-122"/>
                <a:sym typeface="+mn-ea"/>
              </a:rPr>
              <a:t>whu+</a:t>
            </a:r>
            <a:r>
              <a:rPr lang="zh-CN" altLang="en-US" sz="2000" b="1" dirty="0">
                <a:latin typeface="楷体_GB2312" pitchFamily="49" charset="-122"/>
                <a:ea typeface="楷体_GB2312" pitchFamily="49" charset="-122"/>
                <a:sym typeface="+mn-ea"/>
              </a:rPr>
              <a:t>学号的格式。注意：如果爱课程上不使用规定的昵称，使得老师无法顺利找到你的学习记录时，不计算</a:t>
            </a:r>
            <a:r>
              <a:rPr lang="en-US" altLang="zh-CN" sz="2000" b="1" dirty="0">
                <a:latin typeface="楷体_GB2312" pitchFamily="49" charset="-122"/>
                <a:ea typeface="楷体_GB2312" pitchFamily="49" charset="-122"/>
                <a:sym typeface="+mn-ea"/>
              </a:rPr>
              <a:t>lu</a:t>
            </a:r>
            <a:r>
              <a:rPr lang="zh-CN" altLang="en-US" sz="2000" b="1" dirty="0">
                <a:latin typeface="楷体_GB2312" pitchFamily="49" charset="-122"/>
                <a:ea typeface="楷体_GB2312" pitchFamily="49" charset="-122"/>
                <a:sym typeface="+mn-ea"/>
              </a:rPr>
              <a:t>奖励分</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2133600" y="2514600"/>
            <a:ext cx="5562600" cy="3886200"/>
          </a:xfrm>
        </p:spPr>
        <p:txBody>
          <a:bodyPr/>
          <a:lstStyle/>
          <a:p>
            <a:r>
              <a:rPr lang="zh-CN" altLang="en-US" sz="2000" b="1">
                <a:latin typeface="楷体" panose="02010609060101010101" pitchFamily="49" charset="-122"/>
                <a:ea typeface="楷体" panose="02010609060101010101" pitchFamily="49" charset="-122"/>
              </a:rPr>
              <a:t>“思想道德修养与法律基础”是一门什么样的课？</a:t>
            </a:r>
            <a:endParaRPr lang="en-US" altLang="zh-CN" sz="2000" b="1">
              <a:latin typeface="楷体" panose="02010609060101010101" pitchFamily="49" charset="-122"/>
              <a:ea typeface="楷体" panose="02010609060101010101" pitchFamily="49" charset="-122"/>
            </a:endParaRPr>
          </a:p>
          <a:p>
            <a:r>
              <a:rPr lang="zh-CN" altLang="en-US" sz="2000" b="1">
                <a:latin typeface="楷体" panose="02010609060101010101" pitchFamily="49" charset="-122"/>
                <a:ea typeface="楷体" panose="02010609060101010101" pitchFamily="49" charset="-122"/>
              </a:rPr>
              <a:t>道德与法律的区别与联系是什么？</a:t>
            </a:r>
            <a:endParaRPr lang="en-US" altLang="zh-CN" sz="2000" b="1">
              <a:latin typeface="楷体" panose="02010609060101010101" pitchFamily="49" charset="-122"/>
              <a:ea typeface="楷体" panose="02010609060101010101" pitchFamily="49" charset="-122"/>
            </a:endParaRPr>
          </a:p>
          <a:p>
            <a:r>
              <a:rPr lang="zh-CN" altLang="en-US" sz="2000" b="1">
                <a:latin typeface="楷体" panose="02010609060101010101" pitchFamily="49" charset="-122"/>
                <a:ea typeface="楷体" panose="02010609060101010101" pitchFamily="49" charset="-122"/>
              </a:rPr>
              <a:t>中国特色社会主义进入了新时代对当代大学生意味着什么？</a:t>
            </a:r>
            <a:endParaRPr lang="en-US" altLang="zh-CN" sz="2000" b="1">
              <a:latin typeface="楷体" panose="02010609060101010101" pitchFamily="49" charset="-122"/>
              <a:ea typeface="楷体" panose="02010609060101010101" pitchFamily="49" charset="-122"/>
            </a:endParaRPr>
          </a:p>
          <a:p>
            <a:r>
              <a:rPr lang="zh-CN" altLang="en-US" sz="2000" b="1">
                <a:latin typeface="楷体" panose="02010609060101010101" pitchFamily="49" charset="-122"/>
                <a:ea typeface="楷体" panose="02010609060101010101" pitchFamily="49" charset="-122"/>
              </a:rPr>
              <a:t>结合自己的实际情况，谈谈你迎接新时代之大学四年规划。</a:t>
            </a:r>
            <a:endParaRPr lang="en-US" altLang="zh-CN" sz="2000" b="1">
              <a:latin typeface="楷体" panose="02010609060101010101" pitchFamily="49" charset="-122"/>
              <a:ea typeface="楷体" panose="02010609060101010101" pitchFamily="49" charset="-122"/>
            </a:endParaRPr>
          </a:p>
          <a:p>
            <a:r>
              <a:rPr lang="zh-CN" altLang="en-US" sz="2000" b="1">
                <a:latin typeface="楷体" panose="02010609060101010101" pitchFamily="49" charset="-122"/>
                <a:ea typeface="楷体" panose="02010609060101010101" pitchFamily="49" charset="-122"/>
              </a:rPr>
              <a:t>大学生如何提高自己的思想道德素质和法治素养？</a:t>
            </a:r>
            <a:endParaRPr lang="en-US" altLang="zh-CN" sz="2000" b="1">
              <a:latin typeface="楷体" panose="02010609060101010101" pitchFamily="49" charset="-122"/>
              <a:ea typeface="楷体" panose="02010609060101010101" pitchFamily="49" charset="-122"/>
            </a:endParaRPr>
          </a:p>
          <a:p>
            <a:r>
              <a:rPr lang="zh-CN" altLang="en-US" sz="2000" b="1">
                <a:latin typeface="楷体" panose="02010609060101010101" pitchFamily="49" charset="-122"/>
                <a:ea typeface="楷体" panose="02010609060101010101" pitchFamily="49" charset="-122"/>
              </a:rPr>
              <a:t>结合实际谈谈学习“思想道德与法律基础”课的意义和方法。</a:t>
            </a:r>
          </a:p>
        </p:txBody>
      </p:sp>
      <p:grpSp>
        <p:nvGrpSpPr>
          <p:cNvPr id="57348" name="Group 4"/>
          <p:cNvGrpSpPr/>
          <p:nvPr/>
        </p:nvGrpSpPr>
        <p:grpSpPr bwMode="auto">
          <a:xfrm>
            <a:off x="2438401" y="1143000"/>
            <a:ext cx="2087563" cy="774700"/>
            <a:chOff x="432" y="720"/>
            <a:chExt cx="1315" cy="488"/>
          </a:xfrm>
        </p:grpSpPr>
        <p:grpSp>
          <p:nvGrpSpPr>
            <p:cNvPr id="57350" name="Group 5"/>
            <p:cNvGrpSpPr/>
            <p:nvPr/>
          </p:nvGrpSpPr>
          <p:grpSpPr bwMode="auto">
            <a:xfrm>
              <a:off x="432" y="720"/>
              <a:ext cx="1315" cy="488"/>
              <a:chOff x="1632" y="3013"/>
              <a:chExt cx="2572" cy="533"/>
            </a:xfrm>
          </p:grpSpPr>
          <p:sp>
            <p:nvSpPr>
              <p:cNvPr id="57352" name="Freeform 6"/>
              <p:cNvSpPr/>
              <p:nvPr/>
            </p:nvSpPr>
            <p:spPr bwMode="gray">
              <a:xfrm>
                <a:off x="3840" y="3013"/>
                <a:ext cx="364" cy="533"/>
              </a:xfrm>
              <a:custGeom>
                <a:avLst/>
                <a:gdLst>
                  <a:gd name="T0" fmla="*/ 39050 w 308"/>
                  <a:gd name="T1" fmla="*/ 24337 h 444"/>
                  <a:gd name="T2" fmla="*/ 0 w 308"/>
                  <a:gd name="T3" fmla="*/ 88800 h 444"/>
                  <a:gd name="T4" fmla="*/ 0 w 308"/>
                  <a:gd name="T5" fmla="*/ 57227 h 444"/>
                  <a:gd name="T6" fmla="*/ 39050 w 308"/>
                  <a:gd name="T7" fmla="*/ 0 h 444"/>
                  <a:gd name="T8" fmla="*/ 39050 w 308"/>
                  <a:gd name="T9" fmla="*/ 2433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solidFill>
                <a:srgbClr val="0000FF"/>
              </a:solidFill>
              <a:ln>
                <a:noFill/>
              </a:ln>
              <a:extLst>
                <a:ext uri="{91240B29-F687-4F45-9708-019B960494DF}">
                  <a14:hiddenLine xmlns="" xmlns:a14="http://schemas.microsoft.com/office/drawing/2010/main" w="0">
                    <a:solidFill>
                      <a:srgbClr val="000000"/>
                    </a:solidFill>
                    <a:round/>
                  </a14:hiddenLine>
                </a:ext>
              </a:extLst>
            </p:spPr>
            <p:txBody>
              <a:bodyPr/>
              <a:lstStyle/>
              <a:p>
                <a:endParaRPr lang="zh-CN" altLang="en-US"/>
              </a:p>
            </p:txBody>
          </p:sp>
          <p:sp>
            <p:nvSpPr>
              <p:cNvPr id="57353" name="Freeform 7"/>
              <p:cNvSpPr/>
              <p:nvPr/>
            </p:nvSpPr>
            <p:spPr bwMode="gray">
              <a:xfrm>
                <a:off x="1633" y="3016"/>
                <a:ext cx="2571" cy="340"/>
              </a:xfrm>
              <a:custGeom>
                <a:avLst/>
                <a:gdLst>
                  <a:gd name="T0" fmla="*/ 223958 w 2180"/>
                  <a:gd name="T1" fmla="*/ 52457 h 284"/>
                  <a:gd name="T2" fmla="*/ 0 w 2180"/>
                  <a:gd name="T3" fmla="*/ 52457 h 284"/>
                  <a:gd name="T4" fmla="*/ 53320 w 2180"/>
                  <a:gd name="T5" fmla="*/ 0 h 284"/>
                  <a:gd name="T6" fmla="*/ 260688 w 2180"/>
                  <a:gd name="T7" fmla="*/ 0 h 284"/>
                  <a:gd name="T8" fmla="*/ 223958 w 2180"/>
                  <a:gd name="T9" fmla="*/ 5245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3366FF"/>
              </a:solidFill>
              <a:ln>
                <a:noFill/>
              </a:ln>
              <a:extLst>
                <a:ext uri="{91240B29-F687-4F45-9708-019B960494DF}">
                  <a14:hiddenLine xmlns="" xmlns:a14="http://schemas.microsoft.com/office/drawing/2010/main" w="0">
                    <a:solidFill>
                      <a:srgbClr val="000000"/>
                    </a:solidFill>
                    <a:round/>
                  </a14:hiddenLine>
                </a:ext>
              </a:extLst>
            </p:spPr>
            <p:txBody>
              <a:bodyPr/>
              <a:lstStyle/>
              <a:p>
                <a:endParaRPr lang="zh-CN" altLang="en-US"/>
              </a:p>
            </p:txBody>
          </p:sp>
          <p:sp>
            <p:nvSpPr>
              <p:cNvPr id="57354" name="Rectangle 8"/>
              <p:cNvSpPr>
                <a:spLocks noChangeArrowheads="1"/>
              </p:cNvSpPr>
              <p:nvPr/>
            </p:nvSpPr>
            <p:spPr bwMode="gray">
              <a:xfrm>
                <a:off x="1632" y="3357"/>
                <a:ext cx="2213" cy="187"/>
              </a:xfrm>
              <a:prstGeom prst="rect">
                <a:avLst/>
              </a:prstGeom>
              <a:solidFill>
                <a:srgbClr val="0000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b="1">
                  <a:solidFill>
                    <a:schemeClr val="bg1"/>
                  </a:solidFill>
                </a:endParaRPr>
              </a:p>
            </p:txBody>
          </p:sp>
        </p:grpSp>
        <p:sp>
          <p:nvSpPr>
            <p:cNvPr id="57351" name="Rectangle 9"/>
            <p:cNvSpPr>
              <a:spLocks noChangeArrowheads="1"/>
            </p:cNvSpPr>
            <p:nvPr/>
          </p:nvSpPr>
          <p:spPr bwMode="auto">
            <a:xfrm>
              <a:off x="672" y="720"/>
              <a:ext cx="881" cy="2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solidFill>
                    <a:srgbClr val="FFFFFF"/>
                  </a:solidFill>
                  <a:ea typeface="黑体" panose="02010609060101010101" pitchFamily="2" charset="-122"/>
                </a:rPr>
                <a:t>思考</a:t>
              </a:r>
            </a:p>
          </p:txBody>
        </p:sp>
      </p:grpSp>
      <p:pic>
        <p:nvPicPr>
          <p:cNvPr id="57349" name="Picture 80">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458201" y="3505200"/>
            <a:ext cx="1325563"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7042">
                                            <p:txEl>
                                              <p:pRg st="0" end="0"/>
                                            </p:txEl>
                                          </p:spTgt>
                                        </p:tgtEl>
                                        <p:attrNameLst>
                                          <p:attrName>style.visibility</p:attrName>
                                        </p:attrNameLst>
                                      </p:cBhvr>
                                      <p:to>
                                        <p:strVal val="visible"/>
                                      </p:to>
                                    </p:set>
                                    <p:animEffect transition="in" filter="wedge">
                                      <p:cBhvr>
                                        <p:cTn id="7" dur="2000"/>
                                        <p:tgtEl>
                                          <p:spTgt spid="870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87042">
                                            <p:txEl>
                                              <p:pRg st="1" end="1"/>
                                            </p:txEl>
                                          </p:spTgt>
                                        </p:tgtEl>
                                        <p:attrNameLst>
                                          <p:attrName>style.visibility</p:attrName>
                                        </p:attrNameLst>
                                      </p:cBhvr>
                                      <p:to>
                                        <p:strVal val="visible"/>
                                      </p:to>
                                    </p:set>
                                    <p:animEffect transition="in" filter="wedge">
                                      <p:cBhvr>
                                        <p:cTn id="12" dur="2000"/>
                                        <p:tgtEl>
                                          <p:spTgt spid="870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87042">
                                            <p:txEl>
                                              <p:pRg st="2" end="2"/>
                                            </p:txEl>
                                          </p:spTgt>
                                        </p:tgtEl>
                                        <p:attrNameLst>
                                          <p:attrName>style.visibility</p:attrName>
                                        </p:attrNameLst>
                                      </p:cBhvr>
                                      <p:to>
                                        <p:strVal val="visible"/>
                                      </p:to>
                                    </p:set>
                                    <p:animEffect transition="in" filter="wedge">
                                      <p:cBhvr>
                                        <p:cTn id="17" dur="2000"/>
                                        <p:tgtEl>
                                          <p:spTgt spid="870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87042">
                                            <p:txEl>
                                              <p:pRg st="3" end="3"/>
                                            </p:txEl>
                                          </p:spTgt>
                                        </p:tgtEl>
                                        <p:attrNameLst>
                                          <p:attrName>style.visibility</p:attrName>
                                        </p:attrNameLst>
                                      </p:cBhvr>
                                      <p:to>
                                        <p:strVal val="visible"/>
                                      </p:to>
                                    </p:set>
                                    <p:animEffect transition="in" filter="wedge">
                                      <p:cBhvr>
                                        <p:cTn id="22" dur="2000"/>
                                        <p:tgtEl>
                                          <p:spTgt spid="870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87042">
                                            <p:txEl>
                                              <p:pRg st="4" end="4"/>
                                            </p:txEl>
                                          </p:spTgt>
                                        </p:tgtEl>
                                        <p:attrNameLst>
                                          <p:attrName>style.visibility</p:attrName>
                                        </p:attrNameLst>
                                      </p:cBhvr>
                                      <p:to>
                                        <p:strVal val="visible"/>
                                      </p:to>
                                    </p:set>
                                    <p:animEffect transition="in" filter="wedge">
                                      <p:cBhvr>
                                        <p:cTn id="27" dur="2000"/>
                                        <p:tgtEl>
                                          <p:spTgt spid="870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87042">
                                            <p:txEl>
                                              <p:pRg st="5" end="5"/>
                                            </p:txEl>
                                          </p:spTgt>
                                        </p:tgtEl>
                                        <p:attrNameLst>
                                          <p:attrName>style.visibility</p:attrName>
                                        </p:attrNameLst>
                                      </p:cBhvr>
                                      <p:to>
                                        <p:strVal val="visible"/>
                                      </p:to>
                                    </p:set>
                                    <p:animEffect transition="in" filter="wedge">
                                      <p:cBhvr>
                                        <p:cTn id="32" dur="2000"/>
                                        <p:tgtEl>
                                          <p:spTgt spid="870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title"/>
          </p:nvPr>
        </p:nvSpPr>
        <p:spPr>
          <a:xfrm>
            <a:off x="1524000" y="990600"/>
            <a:ext cx="8077200" cy="655638"/>
          </a:xfrm>
        </p:spPr>
        <p:txBody>
          <a:bodyPr/>
          <a:lstStyle/>
          <a:p>
            <a:pPr eaLnBrk="1" hangingPunct="1"/>
            <a:r>
              <a:rPr lang="zh-CN" altLang="en-US" sz="3200" b="1">
                <a:solidFill>
                  <a:srgbClr val="FF0000"/>
                </a:solidFill>
                <a:ea typeface="黑体" panose="02010609060101010101" pitchFamily="2" charset="-122"/>
              </a:rPr>
              <a:t>推荐文献</a:t>
            </a:r>
          </a:p>
        </p:txBody>
      </p:sp>
      <p:sp>
        <p:nvSpPr>
          <p:cNvPr id="58372" name="Rectangle 4"/>
          <p:cNvSpPr>
            <a:spLocks noGrp="1" noChangeArrowheads="1"/>
          </p:cNvSpPr>
          <p:nvPr>
            <p:ph type="body" idx="1"/>
          </p:nvPr>
        </p:nvSpPr>
        <p:spPr>
          <a:xfrm>
            <a:off x="1981200" y="1712913"/>
            <a:ext cx="8229600" cy="4495800"/>
          </a:xfrm>
        </p:spPr>
        <p:txBody>
          <a:bodyPr/>
          <a:lstStyle/>
          <a:p>
            <a:pPr eaLnBrk="1" hangingPunct="1">
              <a:lnSpc>
                <a:spcPct val="80000"/>
              </a:lnSpc>
              <a:buFontTx/>
              <a:buNone/>
            </a:pPr>
            <a:r>
              <a:rPr lang="en-US" altLang="zh-CN" sz="2000" b="1">
                <a:latin typeface="楷体_GB2312" pitchFamily="49" charset="-122"/>
                <a:ea typeface="楷体_GB2312" pitchFamily="49" charset="-122"/>
              </a:rPr>
              <a:t> </a:t>
            </a:r>
            <a:endParaRPr lang="zh-CN" altLang="en-US" sz="2000" b="1">
              <a:latin typeface="楷体" panose="02010609060101010101" pitchFamily="49" charset="-122"/>
              <a:ea typeface="楷体" panose="02010609060101010101" pitchFamily="49" charset="-122"/>
            </a:endParaRPr>
          </a:p>
          <a:p>
            <a:pPr eaLnBrk="1" hangingPunct="1"/>
            <a:r>
              <a:rPr lang="zh-CN" altLang="en-US" sz="1600" b="1">
                <a:latin typeface="楷体" panose="02010609060101010101" pitchFamily="49" charset="-122"/>
                <a:ea typeface="楷体" panose="02010609060101010101" pitchFamily="49" charset="-122"/>
              </a:rPr>
              <a:t>马克思：</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青年时面对职业的思考</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马克思恩格斯全集</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第</a:t>
            </a:r>
            <a:r>
              <a:rPr lang="en-US" altLang="zh-CN" sz="1600" b="1">
                <a:latin typeface="楷体" panose="02010609060101010101" pitchFamily="49" charset="-122"/>
                <a:ea typeface="楷体" panose="02010609060101010101" pitchFamily="49" charset="-122"/>
              </a:rPr>
              <a:t>40</a:t>
            </a:r>
            <a:r>
              <a:rPr lang="zh-CN" altLang="en-US" sz="1600" b="1">
                <a:latin typeface="楷体" panose="02010609060101010101" pitchFamily="49" charset="-122"/>
                <a:ea typeface="楷体" panose="02010609060101010101" pitchFamily="49" charset="-122"/>
              </a:rPr>
              <a:t>卷，人民出版社</a:t>
            </a:r>
            <a:r>
              <a:rPr lang="en-US" altLang="zh-CN" sz="1600" b="1">
                <a:latin typeface="楷体" panose="02010609060101010101" pitchFamily="49" charset="-122"/>
                <a:ea typeface="楷体" panose="02010609060101010101" pitchFamily="49" charset="-122"/>
              </a:rPr>
              <a:t>1982</a:t>
            </a:r>
            <a:r>
              <a:rPr lang="zh-CN" altLang="en-US" sz="1600" b="1">
                <a:latin typeface="楷体" panose="02010609060101010101" pitchFamily="49" charset="-122"/>
                <a:ea typeface="楷体" panose="02010609060101010101" pitchFamily="49" charset="-122"/>
              </a:rPr>
              <a:t>年版。</a:t>
            </a:r>
            <a:endParaRPr lang="en-US" altLang="zh-CN" sz="1600" b="1">
              <a:latin typeface="楷体" panose="02010609060101010101" pitchFamily="49" charset="-122"/>
              <a:ea typeface="楷体" panose="02010609060101010101" pitchFamily="49" charset="-122"/>
            </a:endParaRPr>
          </a:p>
          <a:p>
            <a:pPr eaLnBrk="1" hangingPunct="1"/>
            <a:r>
              <a:rPr lang="zh-CN" altLang="en-US" sz="1600" b="1">
                <a:latin typeface="楷体" panose="02010609060101010101" pitchFamily="49" charset="-122"/>
                <a:ea typeface="楷体" panose="02010609060101010101" pitchFamily="49" charset="-122"/>
              </a:rPr>
              <a:t>毛泽东：</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青年运动的方向</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毛泽东选集</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第</a:t>
            </a:r>
            <a:r>
              <a:rPr lang="en-US" altLang="zh-CN" sz="1600" b="1">
                <a:latin typeface="楷体" panose="02010609060101010101" pitchFamily="49" charset="-122"/>
                <a:ea typeface="楷体" panose="02010609060101010101" pitchFamily="49" charset="-122"/>
              </a:rPr>
              <a:t>2</a:t>
            </a:r>
            <a:r>
              <a:rPr lang="zh-CN" altLang="en-US" sz="1600" b="1">
                <a:latin typeface="楷体" panose="02010609060101010101" pitchFamily="49" charset="-122"/>
                <a:ea typeface="楷体" panose="02010609060101010101" pitchFamily="49" charset="-122"/>
              </a:rPr>
              <a:t>卷，人民出版社</a:t>
            </a:r>
            <a:r>
              <a:rPr lang="en-US" altLang="zh-CN" sz="1600" b="1">
                <a:latin typeface="楷体" panose="02010609060101010101" pitchFamily="49" charset="-122"/>
                <a:ea typeface="楷体" panose="02010609060101010101" pitchFamily="49" charset="-122"/>
              </a:rPr>
              <a:t>1991</a:t>
            </a:r>
            <a:r>
              <a:rPr lang="zh-CN" altLang="en-US" sz="1600" b="1">
                <a:latin typeface="楷体" panose="02010609060101010101" pitchFamily="49" charset="-122"/>
                <a:ea typeface="楷体" panose="02010609060101010101" pitchFamily="49" charset="-122"/>
              </a:rPr>
              <a:t>年版。</a:t>
            </a:r>
            <a:endParaRPr lang="en-US" altLang="zh-CN" sz="1600" b="1">
              <a:latin typeface="楷体" panose="02010609060101010101" pitchFamily="49" charset="-122"/>
              <a:ea typeface="楷体" panose="02010609060101010101" pitchFamily="49" charset="-122"/>
            </a:endParaRPr>
          </a:p>
          <a:p>
            <a:pPr eaLnBrk="1" hangingPunct="1"/>
            <a:r>
              <a:rPr lang="zh-CN" altLang="en-US" sz="1600" b="1">
                <a:latin typeface="楷体" panose="02010609060101010101" pitchFamily="49" charset="-122"/>
                <a:ea typeface="楷体" panose="02010609060101010101" pitchFamily="49" charset="-122"/>
              </a:rPr>
              <a:t>邓小平：</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振兴中华民族</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邓小平文选</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第</a:t>
            </a:r>
            <a:r>
              <a:rPr lang="en-US" altLang="zh-CN" sz="1600" b="1">
                <a:latin typeface="楷体" panose="02010609060101010101" pitchFamily="49" charset="-122"/>
                <a:ea typeface="楷体" panose="02010609060101010101" pitchFamily="49" charset="-122"/>
              </a:rPr>
              <a:t>3</a:t>
            </a:r>
            <a:r>
              <a:rPr lang="zh-CN" altLang="en-US" sz="1600" b="1">
                <a:latin typeface="楷体" panose="02010609060101010101" pitchFamily="49" charset="-122"/>
                <a:ea typeface="楷体" panose="02010609060101010101" pitchFamily="49" charset="-122"/>
              </a:rPr>
              <a:t>卷，人民出版社，</a:t>
            </a:r>
            <a:r>
              <a:rPr lang="en-US" altLang="zh-CN" sz="1600" b="1">
                <a:latin typeface="楷体" panose="02010609060101010101" pitchFamily="49" charset="-122"/>
                <a:ea typeface="楷体" panose="02010609060101010101" pitchFamily="49" charset="-122"/>
              </a:rPr>
              <a:t>1993</a:t>
            </a:r>
            <a:r>
              <a:rPr lang="zh-CN" altLang="en-US" sz="1600" b="1">
                <a:latin typeface="楷体" panose="02010609060101010101" pitchFamily="49" charset="-122"/>
                <a:ea typeface="楷体" panose="02010609060101010101" pitchFamily="49" charset="-122"/>
              </a:rPr>
              <a:t>年版。</a:t>
            </a:r>
            <a:endParaRPr lang="en-US" altLang="zh-CN" sz="1600" b="1">
              <a:latin typeface="楷体" panose="02010609060101010101" pitchFamily="49" charset="-122"/>
              <a:ea typeface="楷体" panose="02010609060101010101" pitchFamily="49" charset="-122"/>
            </a:endParaRPr>
          </a:p>
          <a:p>
            <a:pPr eaLnBrk="1" hangingPunct="1"/>
            <a:r>
              <a:rPr lang="zh-CN" altLang="en-US" sz="1600" b="1">
                <a:latin typeface="楷体" panose="02010609060101010101" pitchFamily="49" charset="-122"/>
                <a:ea typeface="楷体" panose="02010609060101010101" pitchFamily="49" charset="-122"/>
              </a:rPr>
              <a:t>江泽民：</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在庆祝北京大学建校一百周年大会上的讲话</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人民日报</a:t>
            </a:r>
            <a:r>
              <a:rPr lang="en-US" altLang="zh-CN" sz="1600" b="1">
                <a:latin typeface="楷体" panose="02010609060101010101" pitchFamily="49" charset="-122"/>
                <a:ea typeface="楷体" panose="02010609060101010101" pitchFamily="49" charset="-122"/>
              </a:rPr>
              <a:t>》1998</a:t>
            </a:r>
            <a:r>
              <a:rPr lang="zh-CN" altLang="en-US" sz="1600" b="1">
                <a:latin typeface="楷体" panose="02010609060101010101" pitchFamily="49" charset="-122"/>
                <a:ea typeface="楷体" panose="02010609060101010101" pitchFamily="49" charset="-122"/>
              </a:rPr>
              <a:t>年</a:t>
            </a:r>
            <a:r>
              <a:rPr lang="en-US" altLang="zh-CN" sz="1600" b="1">
                <a:latin typeface="楷体" panose="02010609060101010101" pitchFamily="49" charset="-122"/>
                <a:ea typeface="楷体" panose="02010609060101010101" pitchFamily="49" charset="-122"/>
              </a:rPr>
              <a:t>5</a:t>
            </a:r>
            <a:r>
              <a:rPr lang="zh-CN" altLang="en-US" sz="1600" b="1">
                <a:latin typeface="楷体" panose="02010609060101010101" pitchFamily="49" charset="-122"/>
                <a:ea typeface="楷体" panose="02010609060101010101" pitchFamily="49" charset="-122"/>
              </a:rPr>
              <a:t>月</a:t>
            </a:r>
            <a:r>
              <a:rPr lang="en-US" altLang="zh-CN" sz="1600" b="1">
                <a:latin typeface="楷体" panose="02010609060101010101" pitchFamily="49" charset="-122"/>
                <a:ea typeface="楷体" panose="02010609060101010101" pitchFamily="49" charset="-122"/>
              </a:rPr>
              <a:t>5</a:t>
            </a:r>
            <a:r>
              <a:rPr lang="zh-CN" altLang="en-US" sz="1600" b="1">
                <a:latin typeface="楷体" panose="02010609060101010101" pitchFamily="49" charset="-122"/>
                <a:ea typeface="楷体" panose="02010609060101010101" pitchFamily="49" charset="-122"/>
              </a:rPr>
              <a:t>日。</a:t>
            </a:r>
            <a:endParaRPr lang="en-US" altLang="zh-CN" sz="1600" b="1">
              <a:latin typeface="楷体" panose="02010609060101010101" pitchFamily="49" charset="-122"/>
              <a:ea typeface="楷体" panose="02010609060101010101" pitchFamily="49" charset="-122"/>
            </a:endParaRPr>
          </a:p>
          <a:p>
            <a:pPr eaLnBrk="1" hangingPunct="1"/>
            <a:r>
              <a:rPr lang="zh-CN" altLang="en-US" sz="1600" b="1">
                <a:latin typeface="楷体" panose="02010609060101010101" pitchFamily="49" charset="-122"/>
                <a:ea typeface="楷体" panose="02010609060101010101" pitchFamily="49" charset="-122"/>
              </a:rPr>
              <a:t>胡锦涛：</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在庆祝清华大学建校</a:t>
            </a:r>
            <a:r>
              <a:rPr lang="en-US" altLang="zh-CN" sz="1600" b="1">
                <a:latin typeface="楷体" panose="02010609060101010101" pitchFamily="49" charset="-122"/>
                <a:ea typeface="楷体" panose="02010609060101010101" pitchFamily="49" charset="-122"/>
              </a:rPr>
              <a:t>100</a:t>
            </a:r>
            <a:r>
              <a:rPr lang="zh-CN" altLang="en-US" sz="1600" b="1">
                <a:latin typeface="楷体" panose="02010609060101010101" pitchFamily="49" charset="-122"/>
                <a:ea typeface="楷体" panose="02010609060101010101" pitchFamily="49" charset="-122"/>
              </a:rPr>
              <a:t>周年大会上的讲话</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人民出版社</a:t>
            </a:r>
            <a:r>
              <a:rPr lang="en-US" altLang="zh-CN" sz="1600" b="1">
                <a:latin typeface="楷体" panose="02010609060101010101" pitchFamily="49" charset="-122"/>
                <a:ea typeface="楷体" panose="02010609060101010101" pitchFamily="49" charset="-122"/>
              </a:rPr>
              <a:t>2011</a:t>
            </a:r>
            <a:r>
              <a:rPr lang="zh-CN" altLang="en-US" sz="1600" b="1">
                <a:latin typeface="楷体" panose="02010609060101010101" pitchFamily="49" charset="-122"/>
                <a:ea typeface="楷体" panose="02010609060101010101" pitchFamily="49" charset="-122"/>
              </a:rPr>
              <a:t>年版。</a:t>
            </a:r>
            <a:endParaRPr lang="en-US" altLang="zh-CN" sz="1600" b="1">
              <a:latin typeface="楷体" panose="02010609060101010101" pitchFamily="49" charset="-122"/>
              <a:ea typeface="楷体" panose="02010609060101010101" pitchFamily="49" charset="-122"/>
            </a:endParaRPr>
          </a:p>
          <a:p>
            <a:pPr eaLnBrk="1" hangingPunct="1"/>
            <a:r>
              <a:rPr lang="zh-CN" altLang="en-US" sz="1600" b="1">
                <a:latin typeface="楷体" panose="02010609060101010101" pitchFamily="49" charset="-122"/>
                <a:ea typeface="楷体" panose="02010609060101010101" pitchFamily="49" charset="-122"/>
              </a:rPr>
              <a:t>中央学校采访实录编辑室</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习近平的七年知青岁月</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，中共中央党校出版社</a:t>
            </a:r>
            <a:r>
              <a:rPr lang="en-US" altLang="zh-CN" sz="1600" b="1">
                <a:latin typeface="楷体" panose="02010609060101010101" pitchFamily="49" charset="-122"/>
                <a:ea typeface="楷体" panose="02010609060101010101" pitchFamily="49" charset="-122"/>
              </a:rPr>
              <a:t>2017</a:t>
            </a:r>
            <a:r>
              <a:rPr lang="zh-CN" altLang="en-US" sz="1600" b="1">
                <a:latin typeface="楷体" panose="02010609060101010101" pitchFamily="49" charset="-122"/>
                <a:ea typeface="楷体" panose="02010609060101010101" pitchFamily="49" charset="-122"/>
              </a:rPr>
              <a:t>年版。</a:t>
            </a:r>
          </a:p>
          <a:p>
            <a:pPr eaLnBrk="1" hangingPunct="1"/>
            <a:r>
              <a:rPr lang="zh-CN" altLang="en-US" sz="1600" b="1">
                <a:latin typeface="楷体" panose="02010609060101010101" pitchFamily="49" charset="-122"/>
                <a:ea typeface="楷体" panose="02010609060101010101" pitchFamily="49" charset="-122"/>
              </a:rPr>
              <a:t>习近平：</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摆脱贫困</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，福建人民出版社</a:t>
            </a:r>
            <a:r>
              <a:rPr lang="en-US" altLang="zh-CN" sz="1600" b="1">
                <a:latin typeface="楷体" panose="02010609060101010101" pitchFamily="49" charset="-122"/>
                <a:ea typeface="楷体" panose="02010609060101010101" pitchFamily="49" charset="-122"/>
              </a:rPr>
              <a:t>1992</a:t>
            </a:r>
            <a:r>
              <a:rPr lang="zh-CN" altLang="en-US" sz="1600" b="1">
                <a:latin typeface="楷体" panose="02010609060101010101" pitchFamily="49" charset="-122"/>
                <a:ea typeface="楷体" panose="02010609060101010101" pitchFamily="49" charset="-122"/>
              </a:rPr>
              <a:t>年版。</a:t>
            </a:r>
          </a:p>
          <a:p>
            <a:pPr eaLnBrk="1" hangingPunct="1"/>
            <a:r>
              <a:rPr lang="zh-CN" altLang="en-US" sz="1600" b="1">
                <a:latin typeface="楷体" panose="02010609060101010101" pitchFamily="49" charset="-122"/>
                <a:ea typeface="楷体" panose="02010609060101010101" pitchFamily="49" charset="-122"/>
              </a:rPr>
              <a:t>人民日报评论部：</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习近平用典</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，人民日报出版社</a:t>
            </a:r>
            <a:r>
              <a:rPr lang="en-US" altLang="zh-CN" sz="1600" b="1">
                <a:latin typeface="楷体" panose="02010609060101010101" pitchFamily="49" charset="-122"/>
                <a:ea typeface="楷体" panose="02010609060101010101" pitchFamily="49" charset="-122"/>
              </a:rPr>
              <a:t>2018</a:t>
            </a:r>
            <a:r>
              <a:rPr lang="zh-CN" altLang="en-US" sz="1600" b="1">
                <a:latin typeface="楷体" panose="02010609060101010101" pitchFamily="49" charset="-122"/>
                <a:ea typeface="楷体" panose="02010609060101010101" pitchFamily="49" charset="-122"/>
              </a:rPr>
              <a:t>年版。</a:t>
            </a:r>
            <a:endParaRPr lang="en-US" altLang="zh-CN" sz="1600" b="1">
              <a:latin typeface="楷体" panose="02010609060101010101" pitchFamily="49" charset="-122"/>
              <a:ea typeface="楷体" panose="02010609060101010101" pitchFamily="49" charset="-122"/>
            </a:endParaRPr>
          </a:p>
          <a:p>
            <a:pPr eaLnBrk="1" hangingPunct="1"/>
            <a:r>
              <a:rPr lang="zh-CN" altLang="en-US" sz="1600" b="1">
                <a:latin typeface="楷体" panose="02010609060101010101" pitchFamily="49" charset="-122"/>
                <a:ea typeface="楷体" panose="02010609060101010101" pitchFamily="49" charset="-122"/>
              </a:rPr>
              <a:t>人民日报评论部：</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习近平讲故事</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，人民出版社</a:t>
            </a:r>
            <a:r>
              <a:rPr lang="en-US" altLang="zh-CN" sz="1600" b="1">
                <a:latin typeface="楷体" panose="02010609060101010101" pitchFamily="49" charset="-122"/>
                <a:ea typeface="楷体" panose="02010609060101010101" pitchFamily="49" charset="-122"/>
              </a:rPr>
              <a:t>2017</a:t>
            </a:r>
            <a:r>
              <a:rPr lang="zh-CN" altLang="en-US" sz="1600" b="1">
                <a:latin typeface="楷体" panose="02010609060101010101" pitchFamily="49" charset="-122"/>
                <a:ea typeface="楷体" panose="02010609060101010101" pitchFamily="49" charset="-122"/>
              </a:rPr>
              <a:t>年版。</a:t>
            </a:r>
            <a:endParaRPr lang="en-US" altLang="zh-CN" sz="1600" b="1">
              <a:latin typeface="楷体" panose="02010609060101010101" pitchFamily="49" charset="-122"/>
              <a:ea typeface="楷体" panose="02010609060101010101" pitchFamily="49" charset="-122"/>
            </a:endParaRPr>
          </a:p>
          <a:p>
            <a:pPr eaLnBrk="1" hangingPunct="1"/>
            <a:r>
              <a:rPr lang="zh-CN" altLang="en-US" sz="1600" b="1">
                <a:latin typeface="楷体" panose="02010609060101010101" pitchFamily="49" charset="-122"/>
                <a:ea typeface="楷体" panose="02010609060101010101" pitchFamily="49" charset="-122"/>
              </a:rPr>
              <a:t>习近平：</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习近平谈治国理政</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，外文出版社</a:t>
            </a:r>
            <a:r>
              <a:rPr lang="en-US" altLang="zh-CN" sz="1600" b="1">
                <a:latin typeface="楷体" panose="02010609060101010101" pitchFamily="49" charset="-122"/>
                <a:ea typeface="楷体" panose="02010609060101010101" pitchFamily="49" charset="-122"/>
              </a:rPr>
              <a:t>2014</a:t>
            </a:r>
            <a:r>
              <a:rPr lang="zh-CN" altLang="en-US" sz="1600" b="1">
                <a:latin typeface="楷体" panose="02010609060101010101" pitchFamily="49" charset="-122"/>
                <a:ea typeface="楷体" panose="02010609060101010101" pitchFamily="49" charset="-122"/>
              </a:rPr>
              <a:t>年版。</a:t>
            </a:r>
            <a:endParaRPr lang="en-US" altLang="zh-CN" sz="1600" b="1">
              <a:latin typeface="楷体" panose="02010609060101010101" pitchFamily="49" charset="-122"/>
              <a:ea typeface="楷体" panose="02010609060101010101" pitchFamily="49" charset="-122"/>
            </a:endParaRPr>
          </a:p>
          <a:p>
            <a:pPr eaLnBrk="1" hangingPunct="1"/>
            <a:r>
              <a:rPr lang="zh-CN" altLang="en-US" sz="1600" b="1">
                <a:latin typeface="楷体" panose="02010609060101010101" pitchFamily="49" charset="-122"/>
                <a:ea typeface="楷体" panose="02010609060101010101" pitchFamily="49" charset="-122"/>
              </a:rPr>
              <a:t>习近平：</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习近平谈治国理政</a:t>
            </a:r>
            <a:r>
              <a:rPr lang="en-US" altLang="zh-CN" sz="1600" b="1">
                <a:latin typeface="楷体" panose="02010609060101010101" pitchFamily="49" charset="-122"/>
                <a:ea typeface="楷体" panose="02010609060101010101" pitchFamily="49" charset="-122"/>
              </a:rPr>
              <a:t>》</a:t>
            </a:r>
            <a:r>
              <a:rPr lang="zh-CN" altLang="en-US" sz="1600" b="1">
                <a:latin typeface="楷体" panose="02010609060101010101" pitchFamily="49" charset="-122"/>
                <a:ea typeface="楷体" panose="02010609060101010101" pitchFamily="49" charset="-122"/>
              </a:rPr>
              <a:t>（第二卷），外文出版社</a:t>
            </a:r>
            <a:r>
              <a:rPr lang="en-US" altLang="zh-CN" sz="1600" b="1">
                <a:latin typeface="楷体" panose="02010609060101010101" pitchFamily="49" charset="-122"/>
                <a:ea typeface="楷体" panose="02010609060101010101" pitchFamily="49" charset="-122"/>
              </a:rPr>
              <a:t>2018</a:t>
            </a:r>
            <a:r>
              <a:rPr lang="zh-CN" altLang="en-US" sz="1600" b="1">
                <a:latin typeface="楷体" panose="02010609060101010101" pitchFamily="49" charset="-122"/>
                <a:ea typeface="楷体" panose="02010609060101010101" pitchFamily="49" charset="-122"/>
              </a:rPr>
              <a:t>年版。</a:t>
            </a:r>
            <a:endParaRPr lang="en-US" altLang="zh-CN" sz="1600" b="1">
              <a:latin typeface="楷体" panose="02010609060101010101" pitchFamily="49" charset="-122"/>
              <a:ea typeface="楷体" panose="02010609060101010101" pitchFamily="49" charset="-122"/>
            </a:endParaRPr>
          </a:p>
          <a:p>
            <a:pPr eaLnBrk="1" hangingPunct="1">
              <a:lnSpc>
                <a:spcPct val="80000"/>
              </a:lnSpc>
              <a:buFontTx/>
              <a:buNone/>
            </a:pPr>
            <a:endParaRPr lang="en-US" altLang="zh-CN" sz="2000" b="1">
              <a:latin typeface="楷体_GB2312" pitchFamily="49" charset="-122"/>
              <a:ea typeface="楷体_GB2312" pitchFamily="49" charset="-122"/>
            </a:endParaRPr>
          </a:p>
        </p:txBody>
      </p:sp>
      <p:pic>
        <p:nvPicPr>
          <p:cNvPr id="58373" name="Picture 5" descr="BS00554_"/>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061450" y="4872039"/>
            <a:ext cx="1149350" cy="1404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ChangeArrowheads="1"/>
          </p:cNvSpPr>
          <p:nvPr/>
        </p:nvSpPr>
        <p:spPr bwMode="auto">
          <a:xfrm>
            <a:off x="2667000" y="1752600"/>
            <a:ext cx="7239000" cy="1982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dirty="0" smtClean="0">
                <a:solidFill>
                  <a:srgbClr val="CC0000"/>
                </a:solidFill>
                <a:ea typeface="黑体" panose="02010609060101010101" pitchFamily="2" charset="-122"/>
              </a:rPr>
              <a:t>道德</a:t>
            </a:r>
            <a:r>
              <a:rPr lang="zh-CN" altLang="en-US" sz="4000" b="1" dirty="0" smtClean="0">
                <a:solidFill>
                  <a:schemeClr val="tx2"/>
                </a:solidFill>
                <a:ea typeface="隶书" panose="02010509060101010101" pitchFamily="49" charset="-122"/>
              </a:rPr>
              <a:t>  </a:t>
            </a:r>
            <a:r>
              <a:rPr lang="zh-CN" altLang="en-US" sz="2800" b="1" dirty="0" smtClean="0">
                <a:latin typeface="楷体" panose="02010609060101010101" pitchFamily="49" charset="-122"/>
                <a:ea typeface="楷体" panose="02010609060101010101" pitchFamily="49" charset="-122"/>
              </a:rPr>
              <a:t>主要</a:t>
            </a:r>
            <a:r>
              <a:rPr lang="zh-CN" altLang="en-US" sz="2800" b="1" dirty="0">
                <a:latin typeface="楷体" panose="02010609060101010101" pitchFamily="49" charset="-122"/>
                <a:ea typeface="楷体" panose="02010609060101010101" pitchFamily="49" charset="-122"/>
              </a:rPr>
              <a:t>是指一定社会调整人们之间以及个人和社会之间的关系，以善恶为评价标准，主要依靠社会舆论、传统习俗和内心信念来约束人们行为的行为规范的总和。</a:t>
            </a:r>
          </a:p>
        </p:txBody>
      </p:sp>
      <p:pic>
        <p:nvPicPr>
          <p:cNvPr id="9220" name="Picture 6" descr="https://timgsa.baidu.com/timg?image&amp;quality=80&amp;size=b9999_10000&amp;sec=1536486565853&amp;di=675922b8c6966f915ffe259afec86bdd&amp;imgtype=0&amp;src=http%3A%2F%2Fshop.zhue.com.cn%2Fupload%2Fproduct%2F2010-06%2F1275533890_g.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77000" y="4114801"/>
            <a:ext cx="2705100" cy="1909763"/>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ChangeArrowheads="1"/>
          </p:cNvSpPr>
          <p:nvPr/>
        </p:nvSpPr>
        <p:spPr bwMode="auto">
          <a:xfrm>
            <a:off x="2206625" y="990600"/>
            <a:ext cx="7162800" cy="5410200"/>
          </a:xfrm>
          <a:prstGeom prst="rect">
            <a:avLst/>
          </a:prstGeom>
          <a:noFill/>
          <a:ln w="9525">
            <a:noFill/>
            <a:miter lim="800000"/>
          </a:ln>
        </p:spPr>
        <p:txBody>
          <a:bodyPr/>
          <a:lstStyle/>
          <a:p>
            <a:pPr marL="342900" indent="-342900">
              <a:spcBef>
                <a:spcPct val="20000"/>
              </a:spcBef>
              <a:defRPr/>
            </a:pPr>
            <a:r>
              <a:rPr lang="en-US" altLang="zh-CN" sz="3200" b="1" dirty="0">
                <a:latin typeface="隶书" panose="02010509060101010101" pitchFamily="49" charset="-122"/>
                <a:ea typeface="隶书" panose="02010509060101010101" pitchFamily="49" charset="-122"/>
              </a:rPr>
              <a:t>    </a:t>
            </a:r>
          </a:p>
          <a:p>
            <a:pPr marL="342900" indent="-342900">
              <a:spcBef>
                <a:spcPct val="20000"/>
              </a:spcBef>
              <a:defRPr/>
            </a:pPr>
            <a:r>
              <a:rPr lang="en-US" altLang="zh-CN" sz="3200" b="1" dirty="0">
                <a:latin typeface="黑体" panose="02010609060101010101" pitchFamily="2" charset="-122"/>
                <a:ea typeface="黑体" panose="02010609060101010101" pitchFamily="2" charset="-122"/>
              </a:rPr>
              <a:t>  </a:t>
            </a:r>
            <a:r>
              <a:rPr lang="zh-CN" altLang="en-US" sz="4000" b="1" dirty="0" smtClean="0">
                <a:solidFill>
                  <a:srgbClr val="CC0000"/>
                </a:solidFill>
                <a:effectLst>
                  <a:outerShdw blurRad="38100" dist="38100" dir="2700000" algn="tl">
                    <a:srgbClr val="C0C0C0"/>
                  </a:outerShdw>
                </a:effectLst>
                <a:latin typeface="Arial" panose="020B0604020202020204" pitchFamily="34" charset="0"/>
                <a:ea typeface="黑体" panose="02010609060101010101" pitchFamily="2" charset="-122"/>
              </a:rPr>
              <a:t>法律</a:t>
            </a:r>
            <a:r>
              <a:rPr lang="zh-CN" altLang="en-US" sz="3200" b="1" dirty="0">
                <a:latin typeface="隶书" panose="02010509060101010101" pitchFamily="49" charset="-122"/>
                <a:ea typeface="隶书" panose="02010509060101010101" pitchFamily="49" charset="-122"/>
              </a:rPr>
              <a:t> </a:t>
            </a:r>
            <a:r>
              <a:rPr lang="zh-CN" altLang="en-US" sz="3200" b="1" dirty="0" smtClean="0">
                <a:latin typeface="隶书" panose="02010509060101010101" pitchFamily="49" charset="-122"/>
                <a:ea typeface="隶书" panose="02010509060101010101" pitchFamily="49" charset="-122"/>
              </a:rPr>
              <a:t> </a:t>
            </a:r>
            <a:r>
              <a:rPr lang="zh-CN" altLang="en-US" sz="2800" b="1" dirty="0" smtClean="0">
                <a:latin typeface="楷体" panose="02010609060101010101" pitchFamily="49" charset="-122"/>
                <a:ea typeface="楷体" panose="02010609060101010101" pitchFamily="49" charset="-122"/>
              </a:rPr>
              <a:t>指</a:t>
            </a:r>
            <a:r>
              <a:rPr lang="zh-CN" altLang="en-US" sz="2800" b="1" dirty="0">
                <a:latin typeface="楷体" panose="02010609060101010101" pitchFamily="49" charset="-122"/>
                <a:ea typeface="楷体" panose="02010609060101010101" pitchFamily="49" charset="-122"/>
              </a:rPr>
              <a:t>由国家制定或认可并由国家强制力保证实施的，以规定人们的权利和义务为内容，通过对人们行为的作用来调整社会关系的一种社会规范体系。</a:t>
            </a:r>
          </a:p>
          <a:p>
            <a:pPr marL="342900" indent="-342900">
              <a:spcBef>
                <a:spcPct val="20000"/>
              </a:spcBef>
              <a:defRPr/>
            </a:pPr>
            <a:endParaRPr lang="zh-CN" altLang="en-US" sz="2800" b="1" dirty="0">
              <a:latin typeface="楷体_GB2312" pitchFamily="49" charset="-122"/>
              <a:ea typeface="楷体_GB2312" pitchFamily="49" charset="-122"/>
            </a:endParaRPr>
          </a:p>
          <a:p>
            <a:pPr marL="342900" indent="-342900">
              <a:spcBef>
                <a:spcPct val="20000"/>
              </a:spcBef>
              <a:defRPr/>
            </a:pPr>
            <a:r>
              <a:rPr lang="zh-CN" altLang="en-US" sz="2800" b="1" dirty="0">
                <a:latin typeface="隶书" panose="02010509060101010101" pitchFamily="49" charset="-122"/>
                <a:ea typeface="隶书" panose="02010509060101010101" pitchFamily="49" charset="-122"/>
              </a:rPr>
              <a:t>      </a:t>
            </a:r>
            <a:endParaRPr lang="zh-CN" altLang="en-US" sz="2800" b="1" dirty="0">
              <a:solidFill>
                <a:srgbClr val="FFFF00"/>
              </a:solidFill>
              <a:latin typeface="隶书" panose="02010509060101010101" pitchFamily="49" charset="-122"/>
              <a:ea typeface="隶书" panose="02010509060101010101" pitchFamily="49" charset="-122"/>
            </a:endParaRPr>
          </a:p>
        </p:txBody>
      </p:sp>
      <p:pic>
        <p:nvPicPr>
          <p:cNvPr id="10244" name="Picture 6" descr="https://timgsa.baidu.com/timg?image&amp;quality=80&amp;size=b9999_10000&amp;sec=1536486629637&amp;di=affcde917ecee6d1121cf9a4e8256b6d&amp;imgtype=0&amp;src=http%3A%2F%2Fimgsrc.baidu.com%2Fimgad%2Fpic%2Fitem%2Fbd315c6034a85edfb3519f0442540923dd54753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b="17496"/>
          <a:stretch>
            <a:fillRect/>
          </a:stretch>
        </p:blipFill>
        <p:spPr bwMode="auto">
          <a:xfrm>
            <a:off x="6401513" y="4173909"/>
            <a:ext cx="2422525" cy="1770063"/>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Rot="1" noChangeArrowheads="1"/>
          </p:cNvSpPr>
          <p:nvPr/>
        </p:nvSpPr>
        <p:spPr bwMode="auto">
          <a:xfrm>
            <a:off x="1905000" y="838200"/>
            <a:ext cx="79248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solidFill>
                  <a:srgbClr val="FF3300"/>
                </a:solidFill>
                <a:ea typeface="黑体" panose="02010609060101010101" pitchFamily="2" charset="-122"/>
              </a:rPr>
              <a:t>道德与法律的关系</a:t>
            </a:r>
          </a:p>
        </p:txBody>
      </p:sp>
      <p:grpSp>
        <p:nvGrpSpPr>
          <p:cNvPr id="2" name="Group 4"/>
          <p:cNvGrpSpPr/>
          <p:nvPr/>
        </p:nvGrpSpPr>
        <p:grpSpPr bwMode="auto">
          <a:xfrm>
            <a:off x="1905000" y="2819400"/>
            <a:ext cx="1219200" cy="3195638"/>
            <a:chOff x="336" y="509"/>
            <a:chExt cx="1728" cy="2784"/>
          </a:xfrm>
        </p:grpSpPr>
        <p:sp>
          <p:nvSpPr>
            <p:cNvPr id="99333" name="AutoShape 5"/>
            <p:cNvSpPr>
              <a:spLocks noChangeArrowheads="1"/>
            </p:cNvSpPr>
            <p:nvPr/>
          </p:nvSpPr>
          <p:spPr bwMode="gray">
            <a:xfrm>
              <a:off x="336" y="509"/>
              <a:ext cx="1728" cy="2784"/>
            </a:xfrm>
            <a:prstGeom prst="rightArrow">
              <a:avLst>
                <a:gd name="adj1" fmla="val 62787"/>
                <a:gd name="adj2" fmla="val 41259"/>
              </a:avLst>
            </a:prstGeom>
            <a:gradFill rotWithShape="1">
              <a:gsLst>
                <a:gs pos="0">
                  <a:schemeClr val="bg2">
                    <a:gamma/>
                    <a:tint val="0"/>
                    <a:invGamma/>
                    <a:alpha val="0"/>
                  </a:schemeClr>
                </a:gs>
                <a:gs pos="100000">
                  <a:schemeClr val="bg2">
                    <a:alpha val="50000"/>
                  </a:schemeClr>
                </a:gs>
              </a:gsLst>
              <a:lin ang="0" scaled="1"/>
            </a:gradFill>
            <a:ln w="19050" cap="rnd" algn="ctr">
              <a:solidFill>
                <a:schemeClr val="bg2"/>
              </a:solidFill>
              <a:prstDash val="sysDot"/>
              <a:miter lim="800000"/>
            </a:ln>
            <a:effectLst/>
          </p:spPr>
          <p:txBody>
            <a:bodyPr wrap="none" anchor="ctr"/>
            <a:lstStyle/>
            <a:p>
              <a:pPr algn="ctr" eaLnBrk="1" hangingPunct="1">
                <a:defRPr/>
              </a:pPr>
              <a:endParaRPr lang="zh-CN" altLang="zh-CN">
                <a:latin typeface="Arial" panose="020B0604020202020204" pitchFamily="34" charset="0"/>
              </a:endParaRPr>
            </a:p>
          </p:txBody>
        </p:sp>
        <p:sp>
          <p:nvSpPr>
            <p:cNvPr id="12310" name="Text Box 6"/>
            <p:cNvSpPr txBox="1">
              <a:spLocks noChangeArrowheads="1"/>
            </p:cNvSpPr>
            <p:nvPr/>
          </p:nvSpPr>
          <p:spPr bwMode="black">
            <a:xfrm>
              <a:off x="476" y="1521"/>
              <a:ext cx="1134" cy="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20650" indent="-1206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None/>
              </a:pPr>
              <a:endParaRPr lang="zh-CN" altLang="zh-CN" sz="2800" b="1">
                <a:ea typeface="楷体_GB2312" pitchFamily="49" charset="-122"/>
              </a:endParaRPr>
            </a:p>
          </p:txBody>
        </p:sp>
      </p:grpSp>
      <p:grpSp>
        <p:nvGrpSpPr>
          <p:cNvPr id="3" name="Group 7"/>
          <p:cNvGrpSpPr/>
          <p:nvPr/>
        </p:nvGrpSpPr>
        <p:grpSpPr bwMode="auto">
          <a:xfrm>
            <a:off x="3276600" y="5410200"/>
            <a:ext cx="6858000" cy="1106488"/>
            <a:chOff x="2208" y="3339"/>
            <a:chExt cx="3102" cy="774"/>
          </a:xfrm>
        </p:grpSpPr>
        <p:grpSp>
          <p:nvGrpSpPr>
            <p:cNvPr id="12305" name="Group 8"/>
            <p:cNvGrpSpPr/>
            <p:nvPr/>
          </p:nvGrpSpPr>
          <p:grpSpPr bwMode="auto">
            <a:xfrm>
              <a:off x="2208" y="3339"/>
              <a:ext cx="3102" cy="774"/>
              <a:chOff x="2304" y="2880"/>
              <a:chExt cx="3102" cy="774"/>
            </a:xfrm>
          </p:grpSpPr>
          <p:sp>
            <p:nvSpPr>
              <p:cNvPr id="99337" name="AutoShape 9"/>
              <p:cNvSpPr>
                <a:spLocks noChangeArrowheads="1"/>
              </p:cNvSpPr>
              <p:nvPr/>
            </p:nvSpPr>
            <p:spPr bwMode="gray">
              <a:xfrm>
                <a:off x="2334" y="2880"/>
                <a:ext cx="3072" cy="774"/>
              </a:xfrm>
              <a:prstGeom prst="roundRect">
                <a:avLst>
                  <a:gd name="adj" fmla="val 10889"/>
                </a:avLst>
              </a:prstGeom>
              <a:gradFill rotWithShape="1">
                <a:gsLst>
                  <a:gs pos="0">
                    <a:schemeClr val="accent2"/>
                  </a:gs>
                  <a:gs pos="100000">
                    <a:schemeClr val="accent2">
                      <a:gamma/>
                      <a:tint val="21176"/>
                      <a:invGamma/>
                    </a:schemeClr>
                  </a:gs>
                </a:gsLst>
                <a:lin ang="0" scaled="1"/>
              </a:gradFill>
              <a:ln w="38100">
                <a:noFill/>
                <a:round/>
              </a:ln>
              <a:effectLst/>
            </p:spPr>
            <p:txBody>
              <a:bodyPr wrap="none" anchor="ctr"/>
              <a:lstStyle/>
              <a:p>
                <a:pPr eaLnBrk="1" hangingPunct="1">
                  <a:defRPr/>
                </a:pPr>
                <a:endParaRPr lang="zh-CN" altLang="en-US">
                  <a:latin typeface="Arial" panose="020B0604020202020204" pitchFamily="34" charset="0"/>
                </a:endParaRPr>
              </a:p>
            </p:txBody>
          </p:sp>
          <p:sp>
            <p:nvSpPr>
              <p:cNvPr id="12308" name="AutoShape 10"/>
              <p:cNvSpPr>
                <a:spLocks noChangeArrowheads="1"/>
              </p:cNvSpPr>
              <p:nvPr/>
            </p:nvSpPr>
            <p:spPr bwMode="gray">
              <a:xfrm>
                <a:off x="2304" y="3168"/>
                <a:ext cx="336" cy="240"/>
              </a:xfrm>
              <a:prstGeom prst="rightArrow">
                <a:avLst>
                  <a:gd name="adj1" fmla="val 50000"/>
                  <a:gd name="adj2" fmla="val 58333"/>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2306" name="Text Box 11"/>
            <p:cNvSpPr txBox="1">
              <a:spLocks noChangeArrowheads="1"/>
            </p:cNvSpPr>
            <p:nvPr/>
          </p:nvSpPr>
          <p:spPr bwMode="gray">
            <a:xfrm>
              <a:off x="2562" y="3443"/>
              <a:ext cx="2689" cy="491"/>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dirty="0">
                  <a:latin typeface="楷体" panose="02010609060101010101" pitchFamily="49" charset="-122"/>
                  <a:ea typeface="楷体" panose="02010609060101010101" pitchFamily="49" charset="-122"/>
                </a:rPr>
                <a:t>道德与法律在许多方面是相通的，法律为道德提供了保障，道德建设为法律制定提供了目标。</a:t>
              </a:r>
            </a:p>
          </p:txBody>
        </p:sp>
      </p:grpSp>
      <p:grpSp>
        <p:nvGrpSpPr>
          <p:cNvPr id="5" name="Group 12"/>
          <p:cNvGrpSpPr/>
          <p:nvPr/>
        </p:nvGrpSpPr>
        <p:grpSpPr bwMode="auto">
          <a:xfrm>
            <a:off x="3276600" y="3754438"/>
            <a:ext cx="6800850" cy="1295400"/>
            <a:chOff x="2208" y="2010"/>
            <a:chExt cx="3102" cy="774"/>
          </a:xfrm>
        </p:grpSpPr>
        <p:grpSp>
          <p:nvGrpSpPr>
            <p:cNvPr id="12301" name="Group 13"/>
            <p:cNvGrpSpPr/>
            <p:nvPr/>
          </p:nvGrpSpPr>
          <p:grpSpPr bwMode="auto">
            <a:xfrm>
              <a:off x="2208" y="2010"/>
              <a:ext cx="3102" cy="774"/>
              <a:chOff x="2304" y="2058"/>
              <a:chExt cx="3102" cy="774"/>
            </a:xfrm>
          </p:grpSpPr>
          <p:sp>
            <p:nvSpPr>
              <p:cNvPr id="99342" name="AutoShape 14"/>
              <p:cNvSpPr>
                <a:spLocks noChangeArrowheads="1"/>
              </p:cNvSpPr>
              <p:nvPr/>
            </p:nvSpPr>
            <p:spPr bwMode="gray">
              <a:xfrm>
                <a:off x="2334" y="2058"/>
                <a:ext cx="3072" cy="774"/>
              </a:xfrm>
              <a:prstGeom prst="roundRect">
                <a:avLst>
                  <a:gd name="adj" fmla="val 10889"/>
                </a:avLst>
              </a:prstGeom>
              <a:gradFill rotWithShape="1">
                <a:gsLst>
                  <a:gs pos="0">
                    <a:schemeClr val="hlink"/>
                  </a:gs>
                  <a:gs pos="100000">
                    <a:schemeClr val="hlink">
                      <a:gamma/>
                      <a:tint val="21176"/>
                      <a:invGamma/>
                    </a:schemeClr>
                  </a:gs>
                </a:gsLst>
                <a:lin ang="0" scaled="1"/>
              </a:gradFill>
              <a:ln w="38100">
                <a:noFill/>
                <a:round/>
              </a:ln>
              <a:effectLst/>
            </p:spPr>
            <p:txBody>
              <a:bodyPr wrap="none" anchor="ctr"/>
              <a:lstStyle/>
              <a:p>
                <a:pPr eaLnBrk="1" hangingPunct="1">
                  <a:defRPr/>
                </a:pPr>
                <a:endParaRPr lang="zh-CN" altLang="en-US">
                  <a:latin typeface="Arial" panose="020B0604020202020204" pitchFamily="34" charset="0"/>
                </a:endParaRPr>
              </a:p>
            </p:txBody>
          </p:sp>
          <p:sp>
            <p:nvSpPr>
              <p:cNvPr id="12304" name="AutoShape 15"/>
              <p:cNvSpPr>
                <a:spLocks noChangeArrowheads="1"/>
              </p:cNvSpPr>
              <p:nvPr/>
            </p:nvSpPr>
            <p:spPr bwMode="gray">
              <a:xfrm>
                <a:off x="2304" y="2352"/>
                <a:ext cx="336" cy="240"/>
              </a:xfrm>
              <a:prstGeom prst="rightArrow">
                <a:avLst>
                  <a:gd name="adj1" fmla="val 50000"/>
                  <a:gd name="adj2" fmla="val 58333"/>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2302" name="Text Box 16"/>
            <p:cNvSpPr txBox="1">
              <a:spLocks noChangeArrowheads="1"/>
            </p:cNvSpPr>
            <p:nvPr/>
          </p:nvSpPr>
          <p:spPr bwMode="gray">
            <a:xfrm>
              <a:off x="2531" y="2185"/>
              <a:ext cx="2722" cy="423"/>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dirty="0">
                  <a:latin typeface="楷体" panose="02010609060101010101" pitchFamily="49" charset="-122"/>
                  <a:ea typeface="楷体" panose="02010609060101010101" pitchFamily="49" charset="-122"/>
                </a:rPr>
                <a:t>道德与法律都是社会主义生产关系的反映，体现了无产阶级和广大人民共同意志。</a:t>
              </a:r>
            </a:p>
          </p:txBody>
        </p:sp>
      </p:grpSp>
      <p:grpSp>
        <p:nvGrpSpPr>
          <p:cNvPr id="7" name="Group 17"/>
          <p:cNvGrpSpPr/>
          <p:nvPr/>
        </p:nvGrpSpPr>
        <p:grpSpPr bwMode="auto">
          <a:xfrm>
            <a:off x="3276600" y="2166939"/>
            <a:ext cx="6921500" cy="1228725"/>
            <a:chOff x="2200" y="754"/>
            <a:chExt cx="3102" cy="774"/>
          </a:xfrm>
        </p:grpSpPr>
        <p:grpSp>
          <p:nvGrpSpPr>
            <p:cNvPr id="12297" name="Group 18"/>
            <p:cNvGrpSpPr/>
            <p:nvPr/>
          </p:nvGrpSpPr>
          <p:grpSpPr bwMode="auto">
            <a:xfrm>
              <a:off x="2200" y="754"/>
              <a:ext cx="3102" cy="774"/>
              <a:chOff x="2304" y="1200"/>
              <a:chExt cx="3102" cy="774"/>
            </a:xfrm>
          </p:grpSpPr>
          <p:sp>
            <p:nvSpPr>
              <p:cNvPr id="99347" name="AutoShape 19"/>
              <p:cNvSpPr>
                <a:spLocks noChangeArrowheads="1"/>
              </p:cNvSpPr>
              <p:nvPr/>
            </p:nvSpPr>
            <p:spPr bwMode="gray">
              <a:xfrm>
                <a:off x="2334" y="1200"/>
                <a:ext cx="3072" cy="774"/>
              </a:xfrm>
              <a:prstGeom prst="roundRect">
                <a:avLst>
                  <a:gd name="adj" fmla="val 10889"/>
                </a:avLst>
              </a:prstGeom>
              <a:gradFill rotWithShape="1">
                <a:gsLst>
                  <a:gs pos="0">
                    <a:schemeClr val="accent1"/>
                  </a:gs>
                  <a:gs pos="100000">
                    <a:schemeClr val="accent1">
                      <a:gamma/>
                      <a:tint val="21176"/>
                      <a:invGamma/>
                    </a:schemeClr>
                  </a:gs>
                </a:gsLst>
                <a:lin ang="0" scaled="1"/>
              </a:gradFill>
              <a:ln w="38100">
                <a:noFill/>
                <a:round/>
              </a:ln>
              <a:effectLst/>
            </p:spPr>
            <p:txBody>
              <a:bodyPr wrap="none" anchor="ctr"/>
              <a:lstStyle/>
              <a:p>
                <a:pPr eaLnBrk="1" hangingPunct="1">
                  <a:defRPr/>
                </a:pPr>
                <a:endParaRPr lang="zh-CN" altLang="en-US">
                  <a:latin typeface="Arial" panose="020B0604020202020204" pitchFamily="34" charset="0"/>
                </a:endParaRPr>
              </a:p>
            </p:txBody>
          </p:sp>
          <p:sp>
            <p:nvSpPr>
              <p:cNvPr id="12300" name="AutoShape 20"/>
              <p:cNvSpPr>
                <a:spLocks noChangeArrowheads="1"/>
              </p:cNvSpPr>
              <p:nvPr/>
            </p:nvSpPr>
            <p:spPr bwMode="gray">
              <a:xfrm>
                <a:off x="2304" y="1488"/>
                <a:ext cx="336" cy="240"/>
              </a:xfrm>
              <a:prstGeom prst="rightArrow">
                <a:avLst>
                  <a:gd name="adj1" fmla="val 50000"/>
                  <a:gd name="adj2" fmla="val 58333"/>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2298" name="Text Box 21"/>
            <p:cNvSpPr txBox="1">
              <a:spLocks noChangeArrowheads="1"/>
            </p:cNvSpPr>
            <p:nvPr/>
          </p:nvSpPr>
          <p:spPr bwMode="gray">
            <a:xfrm>
              <a:off x="2525" y="915"/>
              <a:ext cx="2676" cy="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dirty="0">
                  <a:latin typeface="楷体" panose="02010609060101010101" pitchFamily="49" charset="-122"/>
                  <a:ea typeface="楷体" panose="02010609060101010101" pitchFamily="49" charset="-122"/>
                </a:rPr>
                <a:t>道德与法律都是调节人与人之间相互关系的一种社会规范。</a:t>
              </a:r>
            </a:p>
          </p:txBody>
        </p:sp>
      </p:grpSp>
      <p:sp>
        <p:nvSpPr>
          <p:cNvPr id="99350" name="Rectangle 22"/>
          <p:cNvSpPr>
            <a:spLocks noChangeArrowheads="1"/>
          </p:cNvSpPr>
          <p:nvPr/>
        </p:nvSpPr>
        <p:spPr bwMode="auto">
          <a:xfrm>
            <a:off x="1905001" y="4038601"/>
            <a:ext cx="1050925" cy="519113"/>
          </a:xfrm>
          <a:prstGeom prst="rect">
            <a:avLst/>
          </a:prstGeom>
          <a:noFill/>
          <a:ln w="9525">
            <a:noFill/>
            <a:miter lim="800000"/>
          </a:ln>
          <a:effectLst/>
        </p:spPr>
        <p:txBody>
          <a:bodyPr>
            <a:spAutoFit/>
          </a:bodyPr>
          <a:lstStyle/>
          <a:p>
            <a:pPr eaLnBrk="1" hangingPunct="1">
              <a:defRPr/>
            </a:pPr>
            <a:r>
              <a:rPr lang="zh-CN" altLang="en-US" sz="2800" b="1" dirty="0">
                <a:solidFill>
                  <a:srgbClr val="000066"/>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联系</a:t>
            </a:r>
          </a:p>
        </p:txBody>
      </p:sp>
      <p:sp>
        <p:nvSpPr>
          <p:cNvPr id="4" name="标题 3"/>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lide(from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lide(from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lide(from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棱纹">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TotalTime>
  <Words>6193</Words>
  <Application>WPS 演示</Application>
  <PresentationFormat>自定义</PresentationFormat>
  <Paragraphs>293</Paragraphs>
  <Slides>67</Slides>
  <Notes>1</Notes>
  <HiddenSlides>0</HiddenSlides>
  <MMClips>0</MMClips>
  <ScaleCrop>false</ScaleCrop>
  <HeadingPairs>
    <vt:vector size="4" baseType="variant">
      <vt:variant>
        <vt:lpstr>主题</vt:lpstr>
      </vt:variant>
      <vt:variant>
        <vt:i4>1</vt:i4>
      </vt:variant>
      <vt:variant>
        <vt:lpstr>幻灯片标题</vt:lpstr>
      </vt:variant>
      <vt:variant>
        <vt:i4>67</vt:i4>
      </vt:variant>
    </vt:vector>
  </HeadingPairs>
  <TitlesOfParts>
    <vt:vector size="6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er</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推荐文献</vt:lpstr>
      <vt:lpstr>幻灯片 67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216</cp:revision>
  <dcterms:created xsi:type="dcterms:W3CDTF">2018-10-12T13:05:00Z</dcterms:created>
  <dcterms:modified xsi:type="dcterms:W3CDTF">2020-10-02T02:32:38Z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2052-11.1.0.8765</vt:lpwstr>
  </property>
</Properties>
</file>